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3" r:id="rId6"/>
    <p:sldId id="264" r:id="rId7"/>
    <p:sldId id="259" r:id="rId8"/>
    <p:sldId id="268" r:id="rId9"/>
    <p:sldId id="269" r:id="rId10"/>
    <p:sldId id="270" r:id="rId11"/>
    <p:sldId id="271" r:id="rId12"/>
    <p:sldId id="274" r:id="rId13"/>
    <p:sldId id="283" r:id="rId14"/>
    <p:sldId id="284" r:id="rId15"/>
    <p:sldId id="285" r:id="rId16"/>
    <p:sldId id="279" r:id="rId17"/>
    <p:sldId id="278" r:id="rId18"/>
    <p:sldId id="280" r:id="rId19"/>
    <p:sldId id="281" r:id="rId20"/>
    <p:sldId id="282" r:id="rId21"/>
    <p:sldId id="27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33A6B-4FF9-473F-99DF-38B2B8CFD4AE}" v="12" dt="2022-03-16T16:26:43.577"/>
    <p1510:client id="{1281D516-E5BB-4234-9334-7076AC85B31B}" v="28" dt="2022-04-25T04:30:48.901"/>
    <p1510:client id="{36039E6D-6BA9-47E2-B4A9-883CAE411491}" v="241" dt="2022-03-16T14:41:52.082"/>
    <p1510:client id="{3942981F-F287-40E1-A3D9-FAE335612166}" v="346" dt="2022-03-16T13:52:12.419"/>
    <p1510:client id="{3E755624-53ED-475A-9389-1ABB645F1935}" v="45" dt="2022-03-16T14:25:19.885"/>
    <p1510:client id="{652B6754-EC6A-4651-A476-433E8C38299E}" v="48" dt="2022-03-16T16:31:51.150"/>
    <p1510:client id="{8C173D71-E33D-418E-96EA-AAB0E29FEBCB}" v="275" dt="2022-03-16T15:00:00.606"/>
    <p1510:client id="{95D2F873-8F8F-4CDB-BA3E-305EB646EEA4}" v="183" dt="2022-03-16T16:48:58.983"/>
    <p1510:client id="{99D86B43-FCAA-43BD-B635-81C2004291AE}" v="27" dt="2022-03-16T14:33:48.399"/>
    <p1510:client id="{A83DC84A-80E8-404B-B6E1-50E2DB34239D}" v="7" dt="2022-03-16T16:40:32.305"/>
    <p1510:client id="{C7247309-37B5-4FAF-86A1-ECD2CB403C5A}" v="4" dt="2022-03-16T16:35:07.746"/>
    <p1510:client id="{E4C27882-3E59-4797-BBC9-4A459D36B6C6}" v="168" dt="2022-03-16T16:31:49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Leah D" userId="5398425a-9040-4593-8763-fc0d32201ba7" providerId="ADAL" clId="{9C06E904-CACE-2946-968B-F5EC8168FDFF}"/>
    <pc:docChg chg="undo custSel delSld modSld">
      <pc:chgData name="Jackson, Leah D" userId="5398425a-9040-4593-8763-fc0d32201ba7" providerId="ADAL" clId="{9C06E904-CACE-2946-968B-F5EC8168FDFF}" dt="2022-03-14T20:16:18.876" v="25" actId="1076"/>
      <pc:docMkLst>
        <pc:docMk/>
      </pc:docMkLst>
      <pc:sldChg chg="addSp delSp modSp">
        <pc:chgData name="Jackson, Leah D" userId="5398425a-9040-4593-8763-fc0d32201ba7" providerId="ADAL" clId="{9C06E904-CACE-2946-968B-F5EC8168FDFF}" dt="2022-03-13T18:54:46.553" v="18" actId="22"/>
        <pc:sldMkLst>
          <pc:docMk/>
          <pc:sldMk cId="2241988839" sldId="257"/>
        </pc:sldMkLst>
        <pc:spChg chg="add del mod">
          <ac:chgData name="Jackson, Leah D" userId="5398425a-9040-4593-8763-fc0d32201ba7" providerId="ADAL" clId="{9C06E904-CACE-2946-968B-F5EC8168FDFF}" dt="2022-03-13T18:51:46.409" v="13" actId="20577"/>
          <ac:spMkLst>
            <pc:docMk/>
            <pc:sldMk cId="2241988839" sldId="257"/>
            <ac:spMk id="2" creationId="{487A4444-4E40-4CB5-BCE2-FA6B111F4E3E}"/>
          </ac:spMkLst>
        </pc:spChg>
        <pc:spChg chg="mod">
          <ac:chgData name="Jackson, Leah D" userId="5398425a-9040-4593-8763-fc0d32201ba7" providerId="ADAL" clId="{9C06E904-CACE-2946-968B-F5EC8168FDFF}" dt="2022-03-13T18:52:44.605" v="15" actId="1076"/>
          <ac:spMkLst>
            <pc:docMk/>
            <pc:sldMk cId="2241988839" sldId="257"/>
            <ac:spMk id="3" creationId="{AFDCCA52-5B75-40D7-BC8C-488EAEDD4D4E}"/>
          </ac:spMkLst>
        </pc:spChg>
        <pc:picChg chg="add">
          <ac:chgData name="Jackson, Leah D" userId="5398425a-9040-4593-8763-fc0d32201ba7" providerId="ADAL" clId="{9C06E904-CACE-2946-968B-F5EC8168FDFF}" dt="2022-03-13T18:53:33.828" v="16" actId="22"/>
          <ac:picMkLst>
            <pc:docMk/>
            <pc:sldMk cId="2241988839" sldId="257"/>
            <ac:picMk id="6" creationId="{D754239B-1235-5449-A66F-A2E299F0AD11}"/>
          </ac:picMkLst>
        </pc:picChg>
        <pc:picChg chg="add">
          <ac:chgData name="Jackson, Leah D" userId="5398425a-9040-4593-8763-fc0d32201ba7" providerId="ADAL" clId="{9C06E904-CACE-2946-968B-F5EC8168FDFF}" dt="2022-03-13T18:54:12.563" v="17" actId="22"/>
          <ac:picMkLst>
            <pc:docMk/>
            <pc:sldMk cId="2241988839" sldId="257"/>
            <ac:picMk id="9" creationId="{54153FBF-C020-4349-8D2F-8DD9875B548F}"/>
          </ac:picMkLst>
        </pc:picChg>
        <pc:picChg chg="add">
          <ac:chgData name="Jackson, Leah D" userId="5398425a-9040-4593-8763-fc0d32201ba7" providerId="ADAL" clId="{9C06E904-CACE-2946-968B-F5EC8168FDFF}" dt="2022-03-13T18:54:46.553" v="18" actId="22"/>
          <ac:picMkLst>
            <pc:docMk/>
            <pc:sldMk cId="2241988839" sldId="257"/>
            <ac:picMk id="12" creationId="{8B5140D2-0901-C844-9BFB-D9E18D952B29}"/>
          </ac:picMkLst>
        </pc:picChg>
      </pc:sldChg>
      <pc:sldChg chg="addSp del">
        <pc:chgData name="Jackson, Leah D" userId="5398425a-9040-4593-8763-fc0d32201ba7" providerId="ADAL" clId="{9C06E904-CACE-2946-968B-F5EC8168FDFF}" dt="2022-03-14T20:04:23.766" v="22" actId="2696"/>
        <pc:sldMkLst>
          <pc:docMk/>
          <pc:sldMk cId="269003319" sldId="258"/>
        </pc:sldMkLst>
        <pc:picChg chg="add">
          <ac:chgData name="Jackson, Leah D" userId="5398425a-9040-4593-8763-fc0d32201ba7" providerId="ADAL" clId="{9C06E904-CACE-2946-968B-F5EC8168FDFF}" dt="2022-03-13T18:58:38.289" v="19" actId="22"/>
          <ac:picMkLst>
            <pc:docMk/>
            <pc:sldMk cId="269003319" sldId="258"/>
            <ac:picMk id="6" creationId="{40FF7150-5ABF-A046-B38A-950E1F2F128C}"/>
          </ac:picMkLst>
        </pc:picChg>
      </pc:sldChg>
      <pc:sldChg chg="addSp delSp">
        <pc:chgData name="Jackson, Leah D" userId="5398425a-9040-4593-8763-fc0d32201ba7" providerId="ADAL" clId="{9C06E904-CACE-2946-968B-F5EC8168FDFF}" dt="2022-03-13T18:59:43.497" v="21" actId="22"/>
        <pc:sldMkLst>
          <pc:docMk/>
          <pc:sldMk cId="3252978240" sldId="259"/>
        </pc:sldMkLst>
        <pc:spChg chg="del">
          <ac:chgData name="Jackson, Leah D" userId="5398425a-9040-4593-8763-fc0d32201ba7" providerId="ADAL" clId="{9C06E904-CACE-2946-968B-F5EC8168FDFF}" dt="2022-03-13T18:59:40.651" v="20" actId="478"/>
          <ac:spMkLst>
            <pc:docMk/>
            <pc:sldMk cId="3252978240" sldId="259"/>
            <ac:spMk id="3" creationId="{90491FC1-BB50-4A7B-AF14-328A97B82FA5}"/>
          </ac:spMkLst>
        </pc:spChg>
        <pc:picChg chg="add">
          <ac:chgData name="Jackson, Leah D" userId="5398425a-9040-4593-8763-fc0d32201ba7" providerId="ADAL" clId="{9C06E904-CACE-2946-968B-F5EC8168FDFF}" dt="2022-03-13T18:59:43.497" v="21" actId="22"/>
          <ac:picMkLst>
            <pc:docMk/>
            <pc:sldMk cId="3252978240" sldId="259"/>
            <ac:picMk id="6" creationId="{B2A6B58B-EECA-8943-B021-F85D5152F8CE}"/>
          </ac:picMkLst>
        </pc:picChg>
      </pc:sldChg>
      <pc:sldChg chg="modSp">
        <pc:chgData name="Jackson, Leah D" userId="5398425a-9040-4593-8763-fc0d32201ba7" providerId="ADAL" clId="{9C06E904-CACE-2946-968B-F5EC8168FDFF}" dt="2022-03-14T20:16:18.876" v="25" actId="1076"/>
        <pc:sldMkLst>
          <pc:docMk/>
          <pc:sldMk cId="3249584134" sldId="271"/>
        </pc:sldMkLst>
        <pc:picChg chg="mod">
          <ac:chgData name="Jackson, Leah D" userId="5398425a-9040-4593-8763-fc0d32201ba7" providerId="ADAL" clId="{9C06E904-CACE-2946-968B-F5EC8168FDFF}" dt="2022-03-14T20:16:18.876" v="25" actId="1076"/>
          <ac:picMkLst>
            <pc:docMk/>
            <pc:sldMk cId="3249584134" sldId="271"/>
            <ac:picMk id="6" creationId="{B2A6B58B-EECA-8943-B021-F85D5152F8CE}"/>
          </ac:picMkLst>
        </pc:picChg>
      </pc:sldChg>
    </pc:docChg>
  </pc:docChgLst>
  <pc:docChgLst>
    <pc:chgData name="Jackson, Leah D" userId="S::ljackson74@gatech.edu::5398425a-9040-4593-8763-fc0d32201ba7" providerId="AD" clId="Web-{1430455D-BA1F-4844-A189-AA5FF9FB98D5}"/>
    <pc:docChg chg="addSld delSld modSld sldOrd addMainMaster delMainMaster">
      <pc:chgData name="Jackson, Leah D" userId="S::ljackson74@gatech.edu::5398425a-9040-4593-8763-fc0d32201ba7" providerId="AD" clId="Web-{1430455D-BA1F-4844-A189-AA5FF9FB98D5}" dt="2022-03-13T19:35:58.870" v="470"/>
      <pc:docMkLst>
        <pc:docMk/>
      </pc:docMkLst>
      <pc:sldChg chg="addSp modSp mod setBg modClrScheme chgLayout">
        <pc:chgData name="Jackson, Leah D" userId="S::ljackson74@gatech.edu::5398425a-9040-4593-8763-fc0d32201ba7" providerId="AD" clId="Web-{1430455D-BA1F-4844-A189-AA5FF9FB98D5}" dt="2022-03-13T17:09:37.742" v="0"/>
        <pc:sldMkLst>
          <pc:docMk/>
          <pc:sldMk cId="109857222" sldId="256"/>
        </pc:sldMkLst>
        <pc:spChg chg="mod">
          <ac:chgData name="Jackson, Leah D" userId="S::ljackson74@gatech.edu::5398425a-9040-4593-8763-fc0d32201ba7" providerId="AD" clId="Web-{1430455D-BA1F-4844-A189-AA5FF9FB98D5}" dt="2022-03-13T17:09:37.742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ckson, Leah D" userId="S::ljackson74@gatech.edu::5398425a-9040-4593-8763-fc0d32201ba7" providerId="AD" clId="Web-{1430455D-BA1F-4844-A189-AA5FF9FB98D5}" dt="2022-03-13T17:09:37.742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ckson, Leah D" userId="S::ljackson74@gatech.edu::5398425a-9040-4593-8763-fc0d32201ba7" providerId="AD" clId="Web-{1430455D-BA1F-4844-A189-AA5FF9FB98D5}" dt="2022-03-13T17:09:37.742" v="0"/>
          <ac:spMkLst>
            <pc:docMk/>
            <pc:sldMk cId="109857222" sldId="256"/>
            <ac:spMk id="8" creationId="{919CB3C1-FA2B-424F-8F6D-B4486C9BADAA}"/>
          </ac:spMkLst>
        </pc:spChg>
        <pc:spChg chg="add">
          <ac:chgData name="Jackson, Leah D" userId="S::ljackson74@gatech.edu::5398425a-9040-4593-8763-fc0d32201ba7" providerId="AD" clId="Web-{1430455D-BA1F-4844-A189-AA5FF9FB98D5}" dt="2022-03-13T17:09:37.742" v="0"/>
          <ac:spMkLst>
            <pc:docMk/>
            <pc:sldMk cId="109857222" sldId="256"/>
            <ac:spMk id="10" creationId="{E2C8DE2D-E24A-4AEB-A9F7-EAD411F2ECF4}"/>
          </ac:spMkLst>
        </pc:spChg>
        <pc:spChg chg="add">
          <ac:chgData name="Jackson, Leah D" userId="S::ljackson74@gatech.edu::5398425a-9040-4593-8763-fc0d32201ba7" providerId="AD" clId="Web-{1430455D-BA1F-4844-A189-AA5FF9FB98D5}" dt="2022-03-13T17:09:37.742" v="0"/>
          <ac:spMkLst>
            <pc:docMk/>
            <pc:sldMk cId="109857222" sldId="256"/>
            <ac:spMk id="12" creationId="{3561CC72-42BD-451B-B958-E80B2813E0DF}"/>
          </ac:spMkLst>
        </pc:spChg>
        <pc:cxnChg chg="add">
          <ac:chgData name="Jackson, Leah D" userId="S::ljackson74@gatech.edu::5398425a-9040-4593-8763-fc0d32201ba7" providerId="AD" clId="Web-{1430455D-BA1F-4844-A189-AA5FF9FB98D5}" dt="2022-03-13T17:09:37.742" v="0"/>
          <ac:cxnSpMkLst>
            <pc:docMk/>
            <pc:sldMk cId="109857222" sldId="256"/>
            <ac:cxnSpMk id="14" creationId="{1D9B799F-5B21-4424-AB3B-2D213800DA7D}"/>
          </ac:cxnSpMkLst>
        </pc:cxnChg>
        <pc:cxnChg chg="add">
          <ac:chgData name="Jackson, Leah D" userId="S::ljackson74@gatech.edu::5398425a-9040-4593-8763-fc0d32201ba7" providerId="AD" clId="Web-{1430455D-BA1F-4844-A189-AA5FF9FB98D5}" dt="2022-03-13T17:09:37.742" v="0"/>
          <ac:cxnSpMkLst>
            <pc:docMk/>
            <pc:sldMk cId="109857222" sldId="256"/>
            <ac:cxnSpMk id="16" creationId="{C6E4FBE5-B548-41A6-A2E6-29428008DB6E}"/>
          </ac:cxnSpMkLst>
        </pc:cxnChg>
      </pc:sldChg>
      <pc:sldChg chg="delSp modSp new del">
        <pc:chgData name="Jackson, Leah D" userId="S::ljackson74@gatech.edu::5398425a-9040-4593-8763-fc0d32201ba7" providerId="AD" clId="Web-{1430455D-BA1F-4844-A189-AA5FF9FB98D5}" dt="2022-03-13T19:19:27.573" v="227"/>
        <pc:sldMkLst>
          <pc:docMk/>
          <pc:sldMk cId="2241988839" sldId="257"/>
        </pc:sldMkLst>
        <pc:spChg chg="del mod">
          <ac:chgData name="Jackson, Leah D" userId="S::ljackson74@gatech.edu::5398425a-9040-4593-8763-fc0d32201ba7" providerId="AD" clId="Web-{1430455D-BA1F-4844-A189-AA5FF9FB98D5}" dt="2022-03-13T19:14:38.816" v="182"/>
          <ac:spMkLst>
            <pc:docMk/>
            <pc:sldMk cId="2241988839" sldId="257"/>
            <ac:spMk id="3" creationId="{AFDCCA52-5B75-40D7-BC8C-488EAEDD4D4E}"/>
          </ac:spMkLst>
        </pc:spChg>
        <pc:picChg chg="del mod">
          <ac:chgData name="Jackson, Leah D" userId="S::ljackson74@gatech.edu::5398425a-9040-4593-8763-fc0d32201ba7" providerId="AD" clId="Web-{1430455D-BA1F-4844-A189-AA5FF9FB98D5}" dt="2022-03-13T19:14:27.816" v="180"/>
          <ac:picMkLst>
            <pc:docMk/>
            <pc:sldMk cId="2241988839" sldId="257"/>
            <ac:picMk id="6" creationId="{D754239B-1235-5449-A66F-A2E299F0AD11}"/>
          </ac:picMkLst>
        </pc:picChg>
        <pc:picChg chg="del mod">
          <ac:chgData name="Jackson, Leah D" userId="S::ljackson74@gatech.edu::5398425a-9040-4593-8763-fc0d32201ba7" providerId="AD" clId="Web-{1430455D-BA1F-4844-A189-AA5FF9FB98D5}" dt="2022-03-13T19:14:27.378" v="179"/>
          <ac:picMkLst>
            <pc:docMk/>
            <pc:sldMk cId="2241988839" sldId="257"/>
            <ac:picMk id="9" creationId="{54153FBF-C020-4349-8D2F-8DD9875B548F}"/>
          </ac:picMkLst>
        </pc:picChg>
        <pc:picChg chg="mod">
          <ac:chgData name="Jackson, Leah D" userId="S::ljackson74@gatech.edu::5398425a-9040-4593-8763-fc0d32201ba7" providerId="AD" clId="Web-{1430455D-BA1F-4844-A189-AA5FF9FB98D5}" dt="2022-03-13T19:14:45.003" v="185" actId="1076"/>
          <ac:picMkLst>
            <pc:docMk/>
            <pc:sldMk cId="2241988839" sldId="257"/>
            <ac:picMk id="12" creationId="{8B5140D2-0901-C844-9BFB-D9E18D952B29}"/>
          </ac:picMkLst>
        </pc:picChg>
      </pc:sldChg>
      <pc:sldChg chg="addSp delSp modSp new ord">
        <pc:chgData name="Jackson, Leah D" userId="S::ljackson74@gatech.edu::5398425a-9040-4593-8763-fc0d32201ba7" providerId="AD" clId="Web-{1430455D-BA1F-4844-A189-AA5FF9FB98D5}" dt="2022-03-13T19:14:08.612" v="175"/>
        <pc:sldMkLst>
          <pc:docMk/>
          <pc:sldMk cId="269003319" sldId="258"/>
        </pc:sldMkLst>
        <pc:spChg chg="del mod">
          <ac:chgData name="Jackson, Leah D" userId="S::ljackson74@gatech.edu::5398425a-9040-4593-8763-fc0d32201ba7" providerId="AD" clId="Web-{1430455D-BA1F-4844-A189-AA5FF9FB98D5}" dt="2022-03-13T18:59:06.223" v="21"/>
          <ac:spMkLst>
            <pc:docMk/>
            <pc:sldMk cId="269003319" sldId="258"/>
            <ac:spMk id="3" creationId="{3ED20D93-B19B-4A2E-B662-F2531A65FBA4}"/>
          </ac:spMkLst>
        </pc:spChg>
        <pc:picChg chg="add del mod">
          <ac:chgData name="Jackson, Leah D" userId="S::ljackson74@gatech.edu::5398425a-9040-4593-8763-fc0d32201ba7" providerId="AD" clId="Web-{1430455D-BA1F-4844-A189-AA5FF9FB98D5}" dt="2022-03-13T18:59:19.145" v="25" actId="1076"/>
          <ac:picMkLst>
            <pc:docMk/>
            <pc:sldMk cId="269003319" sldId="258"/>
            <ac:picMk id="6" creationId="{40FF7150-5ABF-A046-B38A-950E1F2F128C}"/>
          </ac:picMkLst>
        </pc:picChg>
      </pc:sldChg>
      <pc:sldChg chg="addSp delSp modSp new">
        <pc:chgData name="Jackson, Leah D" userId="S::ljackson74@gatech.edu::5398425a-9040-4593-8763-fc0d32201ba7" providerId="AD" clId="Web-{1430455D-BA1F-4844-A189-AA5FF9FB98D5}" dt="2022-03-13T19:35:58.870" v="470"/>
        <pc:sldMkLst>
          <pc:docMk/>
          <pc:sldMk cId="3252978240" sldId="259"/>
        </pc:sldMkLst>
        <pc:spChg chg="mod">
          <ac:chgData name="Jackson, Leah D" userId="S::ljackson74@gatech.edu::5398425a-9040-4593-8763-fc0d32201ba7" providerId="AD" clId="Web-{1430455D-BA1F-4844-A189-AA5FF9FB98D5}" dt="2022-03-13T19:03:23.573" v="41" actId="20577"/>
          <ac:spMkLst>
            <pc:docMk/>
            <pc:sldMk cId="3252978240" sldId="259"/>
            <ac:spMk id="2" creationId="{40C1B767-311C-471C-9D5B-89E809171314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2.635" v="465"/>
          <ac:spMkLst>
            <pc:docMk/>
            <pc:sldMk cId="3252978240" sldId="259"/>
            <ac:spMk id="5" creationId="{C8814A9D-BE96-4963-A950-A5C886293342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0.838" v="463"/>
          <ac:spMkLst>
            <pc:docMk/>
            <pc:sldMk cId="3252978240" sldId="259"/>
            <ac:spMk id="9" creationId="{5640B8EC-F3DA-4801-A2EA-479925F4F58A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47.807" v="461"/>
          <ac:spMkLst>
            <pc:docMk/>
            <pc:sldMk cId="3252978240" sldId="259"/>
            <ac:spMk id="10" creationId="{7A2928F9-D0FF-45DD-80FD-91E56EDF0632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49.057" v="462"/>
          <ac:spMkLst>
            <pc:docMk/>
            <pc:sldMk cId="3252978240" sldId="259"/>
            <ac:spMk id="11" creationId="{6EA8B4A6-D6B5-49C8-886F-F8A03D0F6CDF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5.417" v="467"/>
          <ac:spMkLst>
            <pc:docMk/>
            <pc:sldMk cId="3252978240" sldId="259"/>
            <ac:spMk id="12" creationId="{C0A092BE-7C7D-4476-B20B-7CBAB01CCBC1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4.479" v="466"/>
          <ac:spMkLst>
            <pc:docMk/>
            <pc:sldMk cId="3252978240" sldId="259"/>
            <ac:spMk id="13" creationId="{B0B91459-BF51-48CB-B205-D9B74BF37755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8.870" v="470"/>
          <ac:spMkLst>
            <pc:docMk/>
            <pc:sldMk cId="3252978240" sldId="259"/>
            <ac:spMk id="14" creationId="{4842C96E-840D-4BE6-840C-F1A26E1CD67A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5:57.620" v="469"/>
          <ac:spMkLst>
            <pc:docMk/>
            <pc:sldMk cId="3252978240" sldId="259"/>
            <ac:spMk id="15" creationId="{5C032933-73B2-4670-ACB6-837D63ECB3D9}"/>
          </ac:spMkLst>
        </pc:spChg>
        <pc:picChg chg="mod modCrop">
          <ac:chgData name="Jackson, Leah D" userId="S::ljackson74@gatech.edu::5398425a-9040-4593-8763-fc0d32201ba7" providerId="AD" clId="Web-{1430455D-BA1F-4844-A189-AA5FF9FB98D5}" dt="2022-03-13T19:02:40.338" v="34" actId="1076"/>
          <ac:picMkLst>
            <pc:docMk/>
            <pc:sldMk cId="3252978240" sldId="259"/>
            <ac:picMk id="6" creationId="{B2A6B58B-EECA-8943-B021-F85D5152F8CE}"/>
          </ac:picMkLst>
        </pc:picChg>
        <pc:picChg chg="add del mod modCrop">
          <ac:chgData name="Jackson, Leah D" userId="S::ljackson74@gatech.edu::5398425a-9040-4593-8763-fc0d32201ba7" providerId="AD" clId="Web-{1430455D-BA1F-4844-A189-AA5FF9FB98D5}" dt="2022-03-13T19:35:51.385" v="464"/>
          <ac:picMkLst>
            <pc:docMk/>
            <pc:sldMk cId="3252978240" sldId="259"/>
            <ac:picMk id="8" creationId="{B0046592-49C4-4F6D-B4CD-C64D9D058092}"/>
          </ac:picMkLst>
        </pc:picChg>
        <pc:picChg chg="add del mod modCrop">
          <ac:chgData name="Jackson, Leah D" userId="S::ljackson74@gatech.edu::5398425a-9040-4593-8763-fc0d32201ba7" providerId="AD" clId="Web-{1430455D-BA1F-4844-A189-AA5FF9FB98D5}" dt="2022-03-13T19:35:56.323" v="468"/>
          <ac:picMkLst>
            <pc:docMk/>
            <pc:sldMk cId="3252978240" sldId="259"/>
            <ac:picMk id="17" creationId="{6F91427D-0C26-4EEA-BF1F-5B52177DD5E9}"/>
          </ac:picMkLst>
        </pc:picChg>
        <pc:cxnChg chg="add del">
          <ac:chgData name="Jackson, Leah D" userId="S::ljackson74@gatech.edu::5398425a-9040-4593-8763-fc0d32201ba7" providerId="AD" clId="Web-{1430455D-BA1F-4844-A189-AA5FF9FB98D5}" dt="2022-03-13T19:04:08.215" v="45"/>
          <ac:cxnSpMkLst>
            <pc:docMk/>
            <pc:sldMk cId="3252978240" sldId="259"/>
            <ac:cxnSpMk id="4" creationId="{73902A1E-B616-4A51-A110-03BE443FF9C8}"/>
          </ac:cxnSpMkLst>
        </pc:cxnChg>
      </pc:sldChg>
      <pc:sldChg chg="add del replId">
        <pc:chgData name="Jackson, Leah D" userId="S::ljackson74@gatech.edu::5398425a-9040-4593-8763-fc0d32201ba7" providerId="AD" clId="Web-{1430455D-BA1F-4844-A189-AA5FF9FB98D5}" dt="2022-03-13T19:34:49.462" v="452"/>
        <pc:sldMkLst>
          <pc:docMk/>
          <pc:sldMk cId="1932300140" sldId="260"/>
        </pc:sldMkLst>
      </pc:sldChg>
      <pc:sldChg chg="add del replId">
        <pc:chgData name="Jackson, Leah D" userId="S::ljackson74@gatech.edu::5398425a-9040-4593-8763-fc0d32201ba7" providerId="AD" clId="Web-{1430455D-BA1F-4844-A189-AA5FF9FB98D5}" dt="2022-03-13T19:34:50.290" v="453"/>
        <pc:sldMkLst>
          <pc:docMk/>
          <pc:sldMk cId="2330646736" sldId="261"/>
        </pc:sldMkLst>
      </pc:sldChg>
      <pc:sldChg chg="addSp delSp modSp add del replId">
        <pc:chgData name="Jackson, Leah D" userId="S::ljackson74@gatech.edu::5398425a-9040-4593-8763-fc0d32201ba7" providerId="AD" clId="Web-{1430455D-BA1F-4844-A189-AA5FF9FB98D5}" dt="2022-03-13T19:35:18.838" v="456"/>
        <pc:sldMkLst>
          <pc:docMk/>
          <pc:sldMk cId="2213083886" sldId="262"/>
        </pc:sldMkLst>
        <pc:spChg chg="mod">
          <ac:chgData name="Jackson, Leah D" userId="S::ljackson74@gatech.edu::5398425a-9040-4593-8763-fc0d32201ba7" providerId="AD" clId="Web-{1430455D-BA1F-4844-A189-AA5FF9FB98D5}" dt="2022-03-13T19:32:45.631" v="430" actId="20577"/>
          <ac:spMkLst>
            <pc:docMk/>
            <pc:sldMk cId="2213083886" sldId="262"/>
            <ac:spMk id="2" creationId="{487A4444-4E40-4CB5-BCE2-FA6B111F4E3E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32:57.287" v="432"/>
          <ac:spMkLst>
            <pc:docMk/>
            <pc:sldMk cId="2213083886" sldId="262"/>
            <ac:spMk id="5" creationId="{7DE9D740-191D-45FE-BD9E-492B478171B1}"/>
          </ac:spMkLst>
        </pc:spChg>
        <pc:spChg chg="add del mod">
          <ac:chgData name="Jackson, Leah D" userId="S::ljackson74@gatech.edu::5398425a-9040-4593-8763-fc0d32201ba7" providerId="AD" clId="Web-{1430455D-BA1F-4844-A189-AA5FF9FB98D5}" dt="2022-03-13T19:19:19.776" v="224"/>
          <ac:spMkLst>
            <pc:docMk/>
            <pc:sldMk cId="2213083886" sldId="262"/>
            <ac:spMk id="7" creationId="{4A109FAF-D058-43EE-9DFC-19A3FB0096E8}"/>
          </ac:spMkLst>
        </pc:spChg>
        <pc:picChg chg="add del mod">
          <ac:chgData name="Jackson, Leah D" userId="S::ljackson74@gatech.edu::5398425a-9040-4593-8763-fc0d32201ba7" providerId="AD" clId="Web-{1430455D-BA1F-4844-A189-AA5FF9FB98D5}" dt="2022-03-13T19:32:58.631" v="434"/>
          <ac:picMkLst>
            <pc:docMk/>
            <pc:sldMk cId="2213083886" sldId="262"/>
            <ac:picMk id="3" creationId="{9F92BE76-9DFD-4098-A6BB-235031F86B16}"/>
          </ac:picMkLst>
        </pc:picChg>
        <pc:picChg chg="add del mod ord">
          <ac:chgData name="Jackson, Leah D" userId="S::ljackson74@gatech.edu::5398425a-9040-4593-8763-fc0d32201ba7" providerId="AD" clId="Web-{1430455D-BA1F-4844-A189-AA5FF9FB98D5}" dt="2022-03-13T19:32:58.084" v="433"/>
          <ac:picMkLst>
            <pc:docMk/>
            <pc:sldMk cId="2213083886" sldId="262"/>
            <ac:picMk id="4" creationId="{2705E717-1D02-4E1B-BDA5-13CFCA06D699}"/>
          </ac:picMkLst>
        </pc:picChg>
        <pc:picChg chg="mod">
          <ac:chgData name="Jackson, Leah D" userId="S::ljackson74@gatech.edu::5398425a-9040-4593-8763-fc0d32201ba7" providerId="AD" clId="Web-{1430455D-BA1F-4844-A189-AA5FF9FB98D5}" dt="2022-03-13T19:17:24.273" v="207" actId="1076"/>
          <ac:picMkLst>
            <pc:docMk/>
            <pc:sldMk cId="2213083886" sldId="262"/>
            <ac:picMk id="12" creationId="{8B5140D2-0901-C844-9BFB-D9E18D952B29}"/>
          </ac:picMkLst>
        </pc:picChg>
      </pc:sldChg>
      <pc:sldChg chg="addSp delSp modSp add ord replId">
        <pc:chgData name="Jackson, Leah D" userId="S::ljackson74@gatech.edu::5398425a-9040-4593-8763-fc0d32201ba7" providerId="AD" clId="Web-{1430455D-BA1F-4844-A189-AA5FF9FB98D5}" dt="2022-03-13T19:33:12.803" v="435" actId="1076"/>
        <pc:sldMkLst>
          <pc:docMk/>
          <pc:sldMk cId="3386326063" sldId="263"/>
        </pc:sldMkLst>
        <pc:spChg chg="mod">
          <ac:chgData name="Jackson, Leah D" userId="S::ljackson74@gatech.edu::5398425a-9040-4593-8763-fc0d32201ba7" providerId="AD" clId="Web-{1430455D-BA1F-4844-A189-AA5FF9FB98D5}" dt="2022-03-13T19:25:18.832" v="331" actId="20577"/>
          <ac:spMkLst>
            <pc:docMk/>
            <pc:sldMk cId="3386326063" sldId="263"/>
            <ac:spMk id="2" creationId="{487A4444-4E40-4CB5-BCE2-FA6B111F4E3E}"/>
          </ac:spMkLst>
        </pc:spChg>
        <pc:spChg chg="del">
          <ac:chgData name="Jackson, Leah D" userId="S::ljackson74@gatech.edu::5398425a-9040-4593-8763-fc0d32201ba7" providerId="AD" clId="Web-{1430455D-BA1F-4844-A189-AA5FF9FB98D5}" dt="2022-03-13T19:19:31.323" v="230"/>
          <ac:spMkLst>
            <pc:docMk/>
            <pc:sldMk cId="3386326063" sldId="263"/>
            <ac:spMk id="5" creationId="{7DE9D740-191D-45FE-BD9E-492B478171B1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28:38.031" v="341" actId="20577"/>
          <ac:spMkLst>
            <pc:docMk/>
            <pc:sldMk cId="3386326063" sldId="263"/>
            <ac:spMk id="8" creationId="{32637929-6868-49CC-83A6-F09072E6E5F9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23:59.267" v="296" actId="1076"/>
          <ac:spMkLst>
            <pc:docMk/>
            <pc:sldMk cId="3386326063" sldId="263"/>
            <ac:spMk id="10" creationId="{E88DEC74-3C8B-4A0A-BAED-F311311336CA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24:34.534" v="304" actId="20577"/>
          <ac:spMkLst>
            <pc:docMk/>
            <pc:sldMk cId="3386326063" sldId="263"/>
            <ac:spMk id="14" creationId="{5652DB26-ADD6-4148-8FD4-24EC5C335B48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24:22.346" v="303" actId="1076"/>
          <ac:spMkLst>
            <pc:docMk/>
            <pc:sldMk cId="3386326063" sldId="263"/>
            <ac:spMk id="15" creationId="{3E7AF100-00AA-4D7D-B013-14D3EE3FB40A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33:12.803" v="435" actId="1076"/>
          <ac:spMkLst>
            <pc:docMk/>
            <pc:sldMk cId="3386326063" sldId="263"/>
            <ac:spMk id="16" creationId="{63ACE276-C51E-45C8-BA08-570D6E220B69}"/>
          </ac:spMkLst>
        </pc:spChg>
        <pc:spChg chg="add mod">
          <ac:chgData name="Jackson, Leah D" userId="S::ljackson74@gatech.edu::5398425a-9040-4593-8763-fc0d32201ba7" providerId="AD" clId="Web-{1430455D-BA1F-4844-A189-AA5FF9FB98D5}" dt="2022-03-13T19:32:29.427" v="429" actId="20577"/>
          <ac:spMkLst>
            <pc:docMk/>
            <pc:sldMk cId="3386326063" sldId="263"/>
            <ac:spMk id="17" creationId="{A1F0E0B1-26F7-4388-8A66-73BC12D0A039}"/>
          </ac:spMkLst>
        </pc:spChg>
        <pc:picChg chg="del">
          <ac:chgData name="Jackson, Leah D" userId="S::ljackson74@gatech.edu::5398425a-9040-4593-8763-fc0d32201ba7" providerId="AD" clId="Web-{1430455D-BA1F-4844-A189-AA5FF9FB98D5}" dt="2022-03-13T19:19:30.901" v="229"/>
          <ac:picMkLst>
            <pc:docMk/>
            <pc:sldMk cId="3386326063" sldId="263"/>
            <ac:picMk id="3" creationId="{9F92BE76-9DFD-4098-A6BB-235031F86B16}"/>
          </ac:picMkLst>
        </pc:picChg>
        <pc:picChg chg="del">
          <ac:chgData name="Jackson, Leah D" userId="S::ljackson74@gatech.edu::5398425a-9040-4593-8763-fc0d32201ba7" providerId="AD" clId="Web-{1430455D-BA1F-4844-A189-AA5FF9FB98D5}" dt="2022-03-13T19:19:30.229" v="228"/>
          <ac:picMkLst>
            <pc:docMk/>
            <pc:sldMk cId="3386326063" sldId="263"/>
            <ac:picMk id="4" creationId="{2705E717-1D02-4E1B-BDA5-13CFCA06D699}"/>
          </ac:picMkLst>
        </pc:picChg>
        <pc:picChg chg="add mod">
          <ac:chgData name="Jackson, Leah D" userId="S::ljackson74@gatech.edu::5398425a-9040-4593-8763-fc0d32201ba7" providerId="AD" clId="Web-{1430455D-BA1F-4844-A189-AA5FF9FB98D5}" dt="2022-03-13T19:21:40.795" v="266" actId="1076"/>
          <ac:picMkLst>
            <pc:docMk/>
            <pc:sldMk cId="3386326063" sldId="263"/>
            <ac:picMk id="6" creationId="{9319958D-A51E-4537-86CB-9030CD244C91}"/>
          </ac:picMkLst>
        </pc:picChg>
        <pc:picChg chg="mod">
          <ac:chgData name="Jackson, Leah D" userId="S::ljackson74@gatech.edu::5398425a-9040-4593-8763-fc0d32201ba7" providerId="AD" clId="Web-{1430455D-BA1F-4844-A189-AA5FF9FB98D5}" dt="2022-03-13T19:21:32.967" v="264" actId="1076"/>
          <ac:picMkLst>
            <pc:docMk/>
            <pc:sldMk cId="3386326063" sldId="263"/>
            <ac:picMk id="12" creationId="{8B5140D2-0901-C844-9BFB-D9E18D952B29}"/>
          </ac:picMkLst>
        </pc:picChg>
        <pc:cxnChg chg="add mod">
          <ac:chgData name="Jackson, Leah D" userId="S::ljackson74@gatech.edu::5398425a-9040-4593-8763-fc0d32201ba7" providerId="AD" clId="Web-{1430455D-BA1F-4844-A189-AA5FF9FB98D5}" dt="2022-03-13T19:22:47.859" v="276" actId="14100"/>
          <ac:cxnSpMkLst>
            <pc:docMk/>
            <pc:sldMk cId="3386326063" sldId="263"/>
            <ac:cxnSpMk id="9" creationId="{3334539E-B0D1-41A1-8D51-D18585E0A8BF}"/>
          </ac:cxnSpMkLst>
        </pc:cxnChg>
        <pc:cxnChg chg="add mod">
          <ac:chgData name="Jackson, Leah D" userId="S::ljackson74@gatech.edu::5398425a-9040-4593-8763-fc0d32201ba7" providerId="AD" clId="Web-{1430455D-BA1F-4844-A189-AA5FF9FB98D5}" dt="2022-03-13T19:23:13.532" v="279" actId="14100"/>
          <ac:cxnSpMkLst>
            <pc:docMk/>
            <pc:sldMk cId="3386326063" sldId="263"/>
            <ac:cxnSpMk id="11" creationId="{516D4C5A-DCCA-425B-8692-3ED740BBB7DC}"/>
          </ac:cxnSpMkLst>
        </pc:cxnChg>
        <pc:cxnChg chg="add mod">
          <ac:chgData name="Jackson, Leah D" userId="S::ljackson74@gatech.edu::5398425a-9040-4593-8763-fc0d32201ba7" providerId="AD" clId="Web-{1430455D-BA1F-4844-A189-AA5FF9FB98D5}" dt="2022-03-13T19:23:26.501" v="283" actId="14100"/>
          <ac:cxnSpMkLst>
            <pc:docMk/>
            <pc:sldMk cId="3386326063" sldId="263"/>
            <ac:cxnSpMk id="13" creationId="{9DB0891E-C2D1-47B9-9166-50A6905FCDAB}"/>
          </ac:cxnSpMkLst>
        </pc:cxnChg>
      </pc:sldChg>
      <pc:sldChg chg="addSp modSp add ord replId">
        <pc:chgData name="Jackson, Leah D" userId="S::ljackson74@gatech.edu::5398425a-9040-4593-8763-fc0d32201ba7" providerId="AD" clId="Web-{1430455D-BA1F-4844-A189-AA5FF9FB98D5}" dt="2022-03-13T19:35:17.338" v="455"/>
        <pc:sldMkLst>
          <pc:docMk/>
          <pc:sldMk cId="3072026668" sldId="264"/>
        </pc:sldMkLst>
        <pc:spChg chg="mod">
          <ac:chgData name="Jackson, Leah D" userId="S::ljackson74@gatech.edu::5398425a-9040-4593-8763-fc0d32201ba7" providerId="AD" clId="Web-{1430455D-BA1F-4844-A189-AA5FF9FB98D5}" dt="2022-03-13T19:34:30.977" v="449"/>
          <ac:spMkLst>
            <pc:docMk/>
            <pc:sldMk cId="3072026668" sldId="264"/>
            <ac:spMk id="5" creationId="{7DE9D740-191D-45FE-BD9E-492B478171B1}"/>
          </ac:spMkLst>
        </pc:spChg>
        <pc:picChg chg="add mod">
          <ac:chgData name="Jackson, Leah D" userId="S::ljackson74@gatech.edu::5398425a-9040-4593-8763-fc0d32201ba7" providerId="AD" clId="Web-{1430455D-BA1F-4844-A189-AA5FF9FB98D5}" dt="2022-03-13T19:34:41.055" v="451" actId="1076"/>
          <ac:picMkLst>
            <pc:docMk/>
            <pc:sldMk cId="3072026668" sldId="264"/>
            <ac:picMk id="6" creationId="{E4CE8736-535A-45F0-BAF7-82BA3CBF1AAD}"/>
          </ac:picMkLst>
        </pc:picChg>
      </pc:sldChg>
      <pc:sldChg chg="add replId">
        <pc:chgData name="Jackson, Leah D" userId="S::ljackson74@gatech.edu::5398425a-9040-4593-8763-fc0d32201ba7" providerId="AD" clId="Web-{1430455D-BA1F-4844-A189-AA5FF9FB98D5}" dt="2022-03-13T19:35:22.650" v="457"/>
        <pc:sldMkLst>
          <pc:docMk/>
          <pc:sldMk cId="3433200405" sldId="265"/>
        </pc:sldMkLst>
      </pc:sldChg>
      <pc:sldChg chg="add replId">
        <pc:chgData name="Jackson, Leah D" userId="S::ljackson74@gatech.edu::5398425a-9040-4593-8763-fc0d32201ba7" providerId="AD" clId="Web-{1430455D-BA1F-4844-A189-AA5FF9FB98D5}" dt="2022-03-13T19:35:33.510" v="458"/>
        <pc:sldMkLst>
          <pc:docMk/>
          <pc:sldMk cId="754725105" sldId="266"/>
        </pc:sldMkLst>
      </pc:sldChg>
      <pc:sldChg chg="add replId">
        <pc:chgData name="Jackson, Leah D" userId="S::ljackson74@gatech.edu::5398425a-9040-4593-8763-fc0d32201ba7" providerId="AD" clId="Web-{1430455D-BA1F-4844-A189-AA5FF9FB98D5}" dt="2022-03-13T19:35:35.932" v="459"/>
        <pc:sldMkLst>
          <pc:docMk/>
          <pc:sldMk cId="2434393846" sldId="267"/>
        </pc:sldMkLst>
      </pc:sldChg>
      <pc:sldChg chg="add replId">
        <pc:chgData name="Jackson, Leah D" userId="S::ljackson74@gatech.edu::5398425a-9040-4593-8763-fc0d32201ba7" providerId="AD" clId="Web-{1430455D-BA1F-4844-A189-AA5FF9FB98D5}" dt="2022-03-13T19:35:39.026" v="460"/>
        <pc:sldMkLst>
          <pc:docMk/>
          <pc:sldMk cId="3941779318" sldId="268"/>
        </pc:sldMkLst>
      </pc:sldChg>
      <pc:sldMasterChg chg="del delSldLayout">
        <pc:chgData name="Jackson, Leah D" userId="S::ljackson74@gatech.edu::5398425a-9040-4593-8763-fc0d32201ba7" providerId="AD" clId="Web-{1430455D-BA1F-4844-A189-AA5FF9FB98D5}" dt="2022-03-13T17:09:37.742" v="0"/>
        <pc:sldMasterMkLst>
          <pc:docMk/>
          <pc:sldMasterMk cId="2460954070" sldId="2147483660"/>
        </pc:sldMasterMkLst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Jackson, Leah D" userId="S::ljackson74@gatech.edu::5398425a-9040-4593-8763-fc0d32201ba7" providerId="AD" clId="Web-{1430455D-BA1F-4844-A189-AA5FF9FB98D5}" dt="2022-03-13T17:09:37.742" v="0"/>
        <pc:sldMasterMkLst>
          <pc:docMk/>
          <pc:sldMasterMk cId="1355830657" sldId="2147483685"/>
        </pc:sldMasterMkLst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1012396618" sldId="2147483674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3897263461" sldId="2147483675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651086074" sldId="2147483676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602244306" sldId="2147483677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3083790714" sldId="2147483678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833684858" sldId="2147483679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3873512675" sldId="2147483680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1092549345" sldId="2147483681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277994565" sldId="2147483682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1430506976" sldId="2147483683"/>
          </pc:sldLayoutMkLst>
        </pc:sldLayoutChg>
        <pc:sldLayoutChg chg="add">
          <pc:chgData name="Jackson, Leah D" userId="S::ljackson74@gatech.edu::5398425a-9040-4593-8763-fc0d32201ba7" providerId="AD" clId="Web-{1430455D-BA1F-4844-A189-AA5FF9FB98D5}" dt="2022-03-13T17:09:37.742" v="0"/>
          <pc:sldLayoutMkLst>
            <pc:docMk/>
            <pc:sldMasterMk cId="1355830657" sldId="2147483685"/>
            <pc:sldLayoutMk cId="36429820" sldId="2147483684"/>
          </pc:sldLayoutMkLst>
        </pc:sldLayoutChg>
      </pc:sldMasterChg>
    </pc:docChg>
  </pc:docChgLst>
  <pc:docChgLst>
    <pc:chgData name="Crawford, Dennis R" userId="S::dcrawford41@gatech.edu::400eba60-de5f-45ec-a05f-12d41ea4559d" providerId="AD" clId="Web-{490F42F2-E080-463A-ABC1-D910110891B6}"/>
    <pc:docChg chg="addSld modSld">
      <pc:chgData name="Crawford, Dennis R" userId="S::dcrawford41@gatech.edu::400eba60-de5f-45ec-a05f-12d41ea4559d" providerId="AD" clId="Web-{490F42F2-E080-463A-ABC1-D910110891B6}" dt="2022-03-14T20:21:14.649" v="114" actId="20577"/>
      <pc:docMkLst>
        <pc:docMk/>
      </pc:docMkLst>
      <pc:sldChg chg="addSp delSp modSp">
        <pc:chgData name="Crawford, Dennis R" userId="S::dcrawford41@gatech.edu::400eba60-de5f-45ec-a05f-12d41ea4559d" providerId="AD" clId="Web-{490F42F2-E080-463A-ABC1-D910110891B6}" dt="2022-03-14T19:51:42.198" v="6" actId="1076"/>
        <pc:sldMkLst>
          <pc:docMk/>
          <pc:sldMk cId="103438809" sldId="272"/>
        </pc:sldMkLst>
        <pc:spChg chg="del">
          <ac:chgData name="Crawford, Dennis R" userId="S::dcrawford41@gatech.edu::400eba60-de5f-45ec-a05f-12d41ea4559d" providerId="AD" clId="Web-{490F42F2-E080-463A-ABC1-D910110891B6}" dt="2022-03-14T19:50:25.962" v="0"/>
          <ac:spMkLst>
            <pc:docMk/>
            <pc:sldMk cId="103438809" sldId="272"/>
            <ac:spMk id="3" creationId="{A436F4A8-89E3-4C6E-8CE9-6DA53A10B269}"/>
          </ac:spMkLst>
        </pc:spChg>
        <pc:picChg chg="add mod">
          <ac:chgData name="Crawford, Dennis R" userId="S::dcrawford41@gatech.edu::400eba60-de5f-45ec-a05f-12d41ea4559d" providerId="AD" clId="Web-{490F42F2-E080-463A-ABC1-D910110891B6}" dt="2022-03-14T19:51:42.198" v="6" actId="1076"/>
          <ac:picMkLst>
            <pc:docMk/>
            <pc:sldMk cId="103438809" sldId="272"/>
            <ac:picMk id="4" creationId="{F70D9D0C-557D-4A92-BAC0-C16C0A4DF1F8}"/>
          </ac:picMkLst>
        </pc:picChg>
      </pc:sldChg>
      <pc:sldChg chg="addSp modSp new">
        <pc:chgData name="Crawford, Dennis R" userId="S::dcrawford41@gatech.edu::400eba60-de5f-45ec-a05f-12d41ea4559d" providerId="AD" clId="Web-{490F42F2-E080-463A-ABC1-D910110891B6}" dt="2022-03-14T20:21:14.649" v="114" actId="20577"/>
        <pc:sldMkLst>
          <pc:docMk/>
          <pc:sldMk cId="295214268" sldId="273"/>
        </pc:sldMkLst>
        <pc:spChg chg="mod">
          <ac:chgData name="Crawford, Dennis R" userId="S::dcrawford41@gatech.edu::400eba60-de5f-45ec-a05f-12d41ea4559d" providerId="AD" clId="Web-{490F42F2-E080-463A-ABC1-D910110891B6}" dt="2022-03-14T19:59:50.539" v="22" actId="20577"/>
          <ac:spMkLst>
            <pc:docMk/>
            <pc:sldMk cId="295214268" sldId="273"/>
            <ac:spMk id="2" creationId="{85EB909F-0C61-4AFE-928F-28B260EB21B0}"/>
          </ac:spMkLst>
        </pc:spChg>
        <pc:spChg chg="mod">
          <ac:chgData name="Crawford, Dennis R" userId="S::dcrawford41@gatech.edu::400eba60-de5f-45ec-a05f-12d41ea4559d" providerId="AD" clId="Web-{490F42F2-E080-463A-ABC1-D910110891B6}" dt="2022-03-14T20:21:14.649" v="114" actId="20577"/>
          <ac:spMkLst>
            <pc:docMk/>
            <pc:sldMk cId="295214268" sldId="273"/>
            <ac:spMk id="3" creationId="{341A46B2-5C3A-4B18-9003-C06AC1B663BD}"/>
          </ac:spMkLst>
        </pc:spChg>
        <pc:spChg chg="add">
          <ac:chgData name="Crawford, Dennis R" userId="S::dcrawford41@gatech.edu::400eba60-de5f-45ec-a05f-12d41ea4559d" providerId="AD" clId="Web-{490F42F2-E080-463A-ABC1-D910110891B6}" dt="2022-03-14T20:20:28.179" v="73"/>
          <ac:spMkLst>
            <pc:docMk/>
            <pc:sldMk cId="295214268" sldId="273"/>
            <ac:spMk id="4" creationId="{45D4A058-C72C-4C7D-87FC-F370CCEA248A}"/>
          </ac:spMkLst>
        </pc:spChg>
      </pc:sldChg>
    </pc:docChg>
  </pc:docChgLst>
  <pc:docChgLst>
    <pc:chgData name="Liu, Annie" userId="S::aliu321@gatech.edu::3c083341-c99e-4ff9-a7a4-d9fba48b6797" providerId="AD" clId="Web-{652B6754-EC6A-4651-A476-433E8C38299E}"/>
    <pc:docChg chg="addSld modSld sldOrd">
      <pc:chgData name="Liu, Annie" userId="S::aliu321@gatech.edu::3c083341-c99e-4ff9-a7a4-d9fba48b6797" providerId="AD" clId="Web-{652B6754-EC6A-4651-A476-433E8C38299E}" dt="2022-03-16T16:31:51.150" v="45"/>
      <pc:docMkLst>
        <pc:docMk/>
      </pc:docMkLst>
      <pc:sldChg chg="addSp delSp modSp new ord">
        <pc:chgData name="Liu, Annie" userId="S::aliu321@gatech.edu::3c083341-c99e-4ff9-a7a4-d9fba48b6797" providerId="AD" clId="Web-{652B6754-EC6A-4651-A476-433E8C38299E}" dt="2022-03-16T16:31:51.150" v="45"/>
        <pc:sldMkLst>
          <pc:docMk/>
          <pc:sldMk cId="1307307857" sldId="286"/>
        </pc:sldMkLst>
        <pc:spChg chg="mod">
          <ac:chgData name="Liu, Annie" userId="S::aliu321@gatech.edu::3c083341-c99e-4ff9-a7a4-d9fba48b6797" providerId="AD" clId="Web-{652B6754-EC6A-4651-A476-433E8C38299E}" dt="2022-03-16T16:26:57.204" v="5" actId="20577"/>
          <ac:spMkLst>
            <pc:docMk/>
            <pc:sldMk cId="1307307857" sldId="286"/>
            <ac:spMk id="2" creationId="{7FD9AC08-0C8E-4FBB-946F-C25082B4D8AD}"/>
          </ac:spMkLst>
        </pc:spChg>
        <pc:spChg chg="del mod">
          <ac:chgData name="Liu, Annie" userId="S::aliu321@gatech.edu::3c083341-c99e-4ff9-a7a4-d9fba48b6797" providerId="AD" clId="Web-{652B6754-EC6A-4651-A476-433E8C38299E}" dt="2022-03-16T16:27:38.268" v="7"/>
          <ac:spMkLst>
            <pc:docMk/>
            <pc:sldMk cId="1307307857" sldId="286"/>
            <ac:spMk id="3" creationId="{79AF7466-BFF1-48FC-9E64-D4490CBCC0DE}"/>
          </ac:spMkLst>
        </pc:spChg>
        <pc:picChg chg="add mod">
          <ac:chgData name="Liu, Annie" userId="S::aliu321@gatech.edu::3c083341-c99e-4ff9-a7a4-d9fba48b6797" providerId="AD" clId="Web-{652B6754-EC6A-4651-A476-433E8C38299E}" dt="2022-03-16T16:31:10.336" v="39" actId="1076"/>
          <ac:picMkLst>
            <pc:docMk/>
            <pc:sldMk cId="1307307857" sldId="286"/>
            <ac:picMk id="4" creationId="{38CAC823-B4F1-4666-B461-66A119874C74}"/>
          </ac:picMkLst>
        </pc:picChg>
        <pc:picChg chg="add mod">
          <ac:chgData name="Liu, Annie" userId="S::aliu321@gatech.edu::3c083341-c99e-4ff9-a7a4-d9fba48b6797" providerId="AD" clId="Web-{652B6754-EC6A-4651-A476-433E8C38299E}" dt="2022-03-16T16:31:12.008" v="40" actId="1076"/>
          <ac:picMkLst>
            <pc:docMk/>
            <pc:sldMk cId="1307307857" sldId="286"/>
            <ac:picMk id="5" creationId="{AF5B9A73-ECE7-4698-86D4-DF101FABED24}"/>
          </ac:picMkLst>
        </pc:picChg>
        <pc:picChg chg="add mod">
          <ac:chgData name="Liu, Annie" userId="S::aliu321@gatech.edu::3c083341-c99e-4ff9-a7a4-d9fba48b6797" providerId="AD" clId="Web-{652B6754-EC6A-4651-A476-433E8C38299E}" dt="2022-03-16T16:31:13.352" v="41" actId="1076"/>
          <ac:picMkLst>
            <pc:docMk/>
            <pc:sldMk cId="1307307857" sldId="286"/>
            <ac:picMk id="6" creationId="{B7893DB2-C8F7-4D59-A8E5-7CFE9901C2D2}"/>
          </ac:picMkLst>
        </pc:picChg>
        <pc:picChg chg="add mod">
          <ac:chgData name="Liu, Annie" userId="S::aliu321@gatech.edu::3c083341-c99e-4ff9-a7a4-d9fba48b6797" providerId="AD" clId="Web-{652B6754-EC6A-4651-A476-433E8C38299E}" dt="2022-03-16T16:31:15.039" v="42" actId="1076"/>
          <ac:picMkLst>
            <pc:docMk/>
            <pc:sldMk cId="1307307857" sldId="286"/>
            <ac:picMk id="7" creationId="{51EE60E0-1224-4FD9-A505-46645799CCAF}"/>
          </ac:picMkLst>
        </pc:picChg>
        <pc:picChg chg="add mod">
          <ac:chgData name="Liu, Annie" userId="S::aliu321@gatech.edu::3c083341-c99e-4ff9-a7a4-d9fba48b6797" providerId="AD" clId="Web-{652B6754-EC6A-4651-A476-433E8C38299E}" dt="2022-03-16T16:31:17.665" v="43" actId="1076"/>
          <ac:picMkLst>
            <pc:docMk/>
            <pc:sldMk cId="1307307857" sldId="286"/>
            <ac:picMk id="8" creationId="{386EC0D1-D179-477B-9604-BBD1AC61E342}"/>
          </ac:picMkLst>
        </pc:picChg>
      </pc:sldChg>
    </pc:docChg>
  </pc:docChgLst>
  <pc:docChgLst>
    <pc:chgData name="Crawford, Dennis R" userId="S::dcrawford41@gatech.edu::400eba60-de5f-45ec-a05f-12d41ea4559d" providerId="AD" clId="Web-{E4C27882-3E59-4797-BBC9-4A459D36B6C6}"/>
    <pc:docChg chg="modSld sldOrd">
      <pc:chgData name="Crawford, Dennis R" userId="S::dcrawford41@gatech.edu::400eba60-de5f-45ec-a05f-12d41ea4559d" providerId="AD" clId="Web-{E4C27882-3E59-4797-BBC9-4A459D36B6C6}" dt="2022-03-16T16:31:49.997" v="162"/>
      <pc:docMkLst>
        <pc:docMk/>
      </pc:docMkLst>
      <pc:sldChg chg="delSp modSp ord">
        <pc:chgData name="Crawford, Dennis R" userId="S::dcrawford41@gatech.edu::400eba60-de5f-45ec-a05f-12d41ea4559d" providerId="AD" clId="Web-{E4C27882-3E59-4797-BBC9-4A459D36B6C6}" dt="2022-03-16T16:31:48.028" v="161"/>
        <pc:sldMkLst>
          <pc:docMk/>
          <pc:sldMk cId="295214268" sldId="273"/>
        </pc:sldMkLst>
        <pc:spChg chg="mod">
          <ac:chgData name="Crawford, Dennis R" userId="S::dcrawford41@gatech.edu::400eba60-de5f-45ec-a05f-12d41ea4559d" providerId="AD" clId="Web-{E4C27882-3E59-4797-BBC9-4A459D36B6C6}" dt="2022-03-16T16:29:02.150" v="160" actId="20577"/>
          <ac:spMkLst>
            <pc:docMk/>
            <pc:sldMk cId="295214268" sldId="273"/>
            <ac:spMk id="3" creationId="{341A46B2-5C3A-4B18-9003-C06AC1B663BD}"/>
          </ac:spMkLst>
        </pc:spChg>
        <pc:spChg chg="del mod">
          <ac:chgData name="Crawford, Dennis R" userId="S::dcrawford41@gatech.edu::400eba60-de5f-45ec-a05f-12d41ea4559d" providerId="AD" clId="Web-{E4C27882-3E59-4797-BBC9-4A459D36B6C6}" dt="2022-03-16T16:27:55.117" v="30"/>
          <ac:spMkLst>
            <pc:docMk/>
            <pc:sldMk cId="295214268" sldId="273"/>
            <ac:spMk id="4" creationId="{45D4A058-C72C-4C7D-87FC-F370CCEA248A}"/>
          </ac:spMkLst>
        </pc:spChg>
      </pc:sldChg>
      <pc:sldChg chg="addSp delSp modSp">
        <pc:chgData name="Crawford, Dennis R" userId="S::dcrawford41@gatech.edu::400eba60-de5f-45ec-a05f-12d41ea4559d" providerId="AD" clId="Web-{E4C27882-3E59-4797-BBC9-4A459D36B6C6}" dt="2022-03-16T16:26:51.085" v="3"/>
        <pc:sldMkLst>
          <pc:docMk/>
          <pc:sldMk cId="160167150" sldId="280"/>
        </pc:sldMkLst>
        <pc:picChg chg="add del mod">
          <ac:chgData name="Crawford, Dennis R" userId="S::dcrawford41@gatech.edu::400eba60-de5f-45ec-a05f-12d41ea4559d" providerId="AD" clId="Web-{E4C27882-3E59-4797-BBC9-4A459D36B6C6}" dt="2022-03-16T16:26:51.085" v="3"/>
          <ac:picMkLst>
            <pc:docMk/>
            <pc:sldMk cId="160167150" sldId="280"/>
            <ac:picMk id="3" creationId="{20561A38-96A4-45CB-9101-ABC5FE1E2B12}"/>
          </ac:picMkLst>
        </pc:picChg>
      </pc:sldChg>
      <pc:sldChg chg="ord">
        <pc:chgData name="Crawford, Dennis R" userId="S::dcrawford41@gatech.edu::400eba60-de5f-45ec-a05f-12d41ea4559d" providerId="AD" clId="Web-{E4C27882-3E59-4797-BBC9-4A459D36B6C6}" dt="2022-03-16T16:31:49.997" v="162"/>
        <pc:sldMkLst>
          <pc:docMk/>
          <pc:sldMk cId="1307307857" sldId="286"/>
        </pc:sldMkLst>
      </pc:sldChg>
    </pc:docChg>
  </pc:docChgLst>
  <pc:docChgLst>
    <pc:chgData name="Huerta-Ortega, Damian" userId="S::dhuertaortega3@gatech.edu::f1e3ef3a-72c9-4c98-bab6-5704d0287f0c" providerId="AD" clId="Web-{8C173D71-E33D-418E-96EA-AAB0E29FEBCB}"/>
    <pc:docChg chg="addSld modSld">
      <pc:chgData name="Huerta-Ortega, Damian" userId="S::dhuertaortega3@gatech.edu::f1e3ef3a-72c9-4c98-bab6-5704d0287f0c" providerId="AD" clId="Web-{8C173D71-E33D-418E-96EA-AAB0E29FEBCB}" dt="2022-03-16T15:00:00.153" v="213" actId="20577"/>
      <pc:docMkLst>
        <pc:docMk/>
      </pc:docMkLst>
      <pc:sldChg chg="addSp modSp">
        <pc:chgData name="Huerta-Ortega, Damian" userId="S::dhuertaortega3@gatech.edu::f1e3ef3a-72c9-4c98-bab6-5704d0287f0c" providerId="AD" clId="Web-{8C173D71-E33D-418E-96EA-AAB0E29FEBCB}" dt="2022-03-16T15:00:00.153" v="213" actId="20577"/>
        <pc:sldMkLst>
          <pc:docMk/>
          <pc:sldMk cId="3964590493" sldId="283"/>
        </pc:sldMkLst>
        <pc:spChg chg="add mod">
          <ac:chgData name="Huerta-Ortega, Damian" userId="S::dhuertaortega3@gatech.edu::f1e3ef3a-72c9-4c98-bab6-5704d0287f0c" providerId="AD" clId="Web-{8C173D71-E33D-418E-96EA-AAB0E29FEBCB}" dt="2022-03-16T15:00:00.153" v="213" actId="20577"/>
          <ac:spMkLst>
            <pc:docMk/>
            <pc:sldMk cId="3964590493" sldId="283"/>
            <ac:spMk id="6" creationId="{1D19B1FC-C945-435D-B834-2AB65B4045EE}"/>
          </ac:spMkLst>
        </pc:spChg>
        <pc:spChg chg="mod">
          <ac:chgData name="Huerta-Ortega, Damian" userId="S::dhuertaortega3@gatech.edu::f1e3ef3a-72c9-4c98-bab6-5704d0287f0c" providerId="AD" clId="Web-{8C173D71-E33D-418E-96EA-AAB0E29FEBCB}" dt="2022-03-16T14:54:51.457" v="138" actId="1076"/>
          <ac:spMkLst>
            <pc:docMk/>
            <pc:sldMk cId="3964590493" sldId="283"/>
            <ac:spMk id="8" creationId="{0B497BA6-55D4-4F07-B59E-4313C46A7D41}"/>
          </ac:spMkLst>
        </pc:spChg>
        <pc:spChg chg="add mod">
          <ac:chgData name="Huerta-Ortega, Damian" userId="S::dhuertaortega3@gatech.edu::f1e3ef3a-72c9-4c98-bab6-5704d0287f0c" providerId="AD" clId="Web-{8C173D71-E33D-418E-96EA-AAB0E29FEBCB}" dt="2022-03-16T14:55:23.567" v="146" actId="1076"/>
          <ac:spMkLst>
            <pc:docMk/>
            <pc:sldMk cId="3964590493" sldId="283"/>
            <ac:spMk id="9" creationId="{611F88B4-F709-4E71-8DFD-FB62D87AA3FC}"/>
          </ac:spMkLst>
        </pc:spChg>
        <pc:spChg chg="mod">
          <ac:chgData name="Huerta-Ortega, Damian" userId="S::dhuertaortega3@gatech.edu::f1e3ef3a-72c9-4c98-bab6-5704d0287f0c" providerId="AD" clId="Web-{8C173D71-E33D-418E-96EA-AAB0E29FEBCB}" dt="2022-03-16T14:54:58.739" v="140" actId="1076"/>
          <ac:spMkLst>
            <pc:docMk/>
            <pc:sldMk cId="3964590493" sldId="283"/>
            <ac:spMk id="10" creationId="{D25E0FE3-E6FE-45FA-A3EB-2F737D5B41D5}"/>
          </ac:spMkLst>
        </pc:spChg>
        <pc:picChg chg="mod">
          <ac:chgData name="Huerta-Ortega, Damian" userId="S::dhuertaortega3@gatech.edu::f1e3ef3a-72c9-4c98-bab6-5704d0287f0c" providerId="AD" clId="Web-{8C173D71-E33D-418E-96EA-AAB0E29FEBCB}" dt="2022-03-16T14:54:47.113" v="137" actId="14100"/>
          <ac:picMkLst>
            <pc:docMk/>
            <pc:sldMk cId="3964590493" sldId="283"/>
            <ac:picMk id="3" creationId="{A47DE25A-F391-46DD-9C12-81A143B4D892}"/>
          </ac:picMkLst>
        </pc:picChg>
        <pc:picChg chg="mod">
          <ac:chgData name="Huerta-Ortega, Damian" userId="S::dhuertaortega3@gatech.edu::f1e3ef3a-72c9-4c98-bab6-5704d0287f0c" providerId="AD" clId="Web-{8C173D71-E33D-418E-96EA-AAB0E29FEBCB}" dt="2022-03-16T14:54:53.582" v="139" actId="1076"/>
          <ac:picMkLst>
            <pc:docMk/>
            <pc:sldMk cId="3964590493" sldId="283"/>
            <ac:picMk id="4" creationId="{C3A7A723-8BF7-4F42-BA99-5DE3373D517D}"/>
          </ac:picMkLst>
        </pc:picChg>
        <pc:picChg chg="mod">
          <ac:chgData name="Huerta-Ortega, Damian" userId="S::dhuertaortega3@gatech.edu::f1e3ef3a-72c9-4c98-bab6-5704d0287f0c" providerId="AD" clId="Web-{8C173D71-E33D-418E-96EA-AAB0E29FEBCB}" dt="2022-03-16T14:55:03.317" v="142" actId="1076"/>
          <ac:picMkLst>
            <pc:docMk/>
            <pc:sldMk cId="3964590493" sldId="283"/>
            <ac:picMk id="5" creationId="{AC3F3466-6467-4EF8-851D-90D0A2F8BC0A}"/>
          </ac:picMkLst>
        </pc:picChg>
      </pc:sldChg>
      <pc:sldChg chg="modSp">
        <pc:chgData name="Huerta-Ortega, Damian" userId="S::dhuertaortega3@gatech.edu::f1e3ef3a-72c9-4c98-bab6-5704d0287f0c" providerId="AD" clId="Web-{8C173D71-E33D-418E-96EA-AAB0E29FEBCB}" dt="2022-03-16T14:43:42.581" v="8" actId="20577"/>
        <pc:sldMkLst>
          <pc:docMk/>
          <pc:sldMk cId="3031782017" sldId="284"/>
        </pc:sldMkLst>
        <pc:spChg chg="mod">
          <ac:chgData name="Huerta-Ortega, Damian" userId="S::dhuertaortega3@gatech.edu::f1e3ef3a-72c9-4c98-bab6-5704d0287f0c" providerId="AD" clId="Web-{8C173D71-E33D-418E-96EA-AAB0E29FEBCB}" dt="2022-03-16T14:43:42.581" v="8" actId="20577"/>
          <ac:spMkLst>
            <pc:docMk/>
            <pc:sldMk cId="3031782017" sldId="284"/>
            <ac:spMk id="8" creationId="{64819986-2425-13A6-E73E-09451D9096DC}"/>
          </ac:spMkLst>
        </pc:spChg>
      </pc:sldChg>
      <pc:sldChg chg="addSp delSp modSp new mod setBg">
        <pc:chgData name="Huerta-Ortega, Damian" userId="S::dhuertaortega3@gatech.edu::f1e3ef3a-72c9-4c98-bab6-5704d0287f0c" providerId="AD" clId="Web-{8C173D71-E33D-418E-96EA-AAB0E29FEBCB}" dt="2022-03-16T14:54:37.379" v="135" actId="20577"/>
        <pc:sldMkLst>
          <pc:docMk/>
          <pc:sldMk cId="1056729920" sldId="285"/>
        </pc:sldMkLst>
        <pc:spChg chg="mod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2" creationId="{3CC1BBAF-2360-4A36-8C12-F1849C2AD312}"/>
          </ac:spMkLst>
        </pc:spChg>
        <pc:spChg chg="del">
          <ac:chgData name="Huerta-Ortega, Damian" userId="S::dhuertaortega3@gatech.edu::f1e3ef3a-72c9-4c98-bab6-5704d0287f0c" providerId="AD" clId="Web-{8C173D71-E33D-418E-96EA-AAB0E29FEBCB}" dt="2022-03-16T14:51:38.483" v="19"/>
          <ac:spMkLst>
            <pc:docMk/>
            <pc:sldMk cId="1056729920" sldId="285"/>
            <ac:spMk id="3" creationId="{0526FAA8-D7CB-4C59-83B1-F60813306B24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36.422" v="27"/>
          <ac:spMkLst>
            <pc:docMk/>
            <pc:sldMk cId="1056729920" sldId="285"/>
            <ac:spMk id="8" creationId="{7D1A8F42-F626-71A3-62C5-69BCE6C8AFB3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11" creationId="{482F11BC-0096-4F9C-BAA6-E7D36C1E54A4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13" creationId="{2FA1E615-6866-4975-BEB0-8A6DCCEFB64D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15" creationId="{9F49980E-1F13-46BA-BFC3-59DA3D8610B7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17" creationId="{0E2E7D1F-2146-4351-B555-F7AD66F9171D}"/>
          </ac:spMkLst>
        </pc:spChg>
        <pc:spChg chg="add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23" creationId="{B7CE392B-D094-436D-80F3-83926B0E0685}"/>
          </ac:spMkLst>
        </pc:spChg>
        <pc:spChg chg="add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24" creationId="{5807B11E-B836-43AB-A53A-8F9E02D24F54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27.407" v="25"/>
          <ac:spMkLst>
            <pc:docMk/>
            <pc:sldMk cId="1056729920" sldId="285"/>
            <ac:spMk id="25" creationId="{08633EEA-FEDE-0AEC-EDED-83811C19D22A}"/>
          </ac:spMkLst>
        </pc:spChg>
        <pc:spChg chg="add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26" creationId="{DB20F9CA-8D8B-4215-A8E0-9371A498DE77}"/>
          </ac:spMkLst>
        </pc:spChg>
        <pc:spChg chg="add">
          <ac:chgData name="Huerta-Ortega, Damian" userId="S::dhuertaortega3@gatech.edu::f1e3ef3a-72c9-4c98-bab6-5704d0287f0c" providerId="AD" clId="Web-{8C173D71-E33D-418E-96EA-AAB0E29FEBCB}" dt="2022-03-16T14:53:01.314" v="32"/>
          <ac:spMkLst>
            <pc:docMk/>
            <pc:sldMk cId="1056729920" sldId="285"/>
            <ac:spMk id="27" creationId="{4E8EB79F-C1D8-4F67-B9B7-1BCA2DAF2ABF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27.407" v="25"/>
          <ac:spMkLst>
            <pc:docMk/>
            <pc:sldMk cId="1056729920" sldId="285"/>
            <ac:spMk id="28" creationId="{1BDF8C6B-3049-4645-9BCF-24E58D257124}"/>
          </ac:spMkLst>
        </pc:spChg>
        <pc:spChg chg="add mod">
          <ac:chgData name="Huerta-Ortega, Damian" userId="S::dhuertaortega3@gatech.edu::f1e3ef3a-72c9-4c98-bab6-5704d0287f0c" providerId="AD" clId="Web-{8C173D71-E33D-418E-96EA-AAB0E29FEBCB}" dt="2022-03-16T14:54:37.379" v="135" actId="20577"/>
          <ac:spMkLst>
            <pc:docMk/>
            <pc:sldMk cId="1056729920" sldId="285"/>
            <ac:spMk id="29" creationId="{F1621213-880F-E854-DD9B-67E554E2CFAC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27.407" v="25"/>
          <ac:spMkLst>
            <pc:docMk/>
            <pc:sldMk cId="1056729920" sldId="285"/>
            <ac:spMk id="30" creationId="{42869191-9817-4FE4-A858-D493A60384FB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27.407" v="25"/>
          <ac:spMkLst>
            <pc:docMk/>
            <pc:sldMk cId="1056729920" sldId="285"/>
            <ac:spMk id="32" creationId="{52FAF188-9C2B-4694-9A03-8A905700DCEE}"/>
          </ac:spMkLst>
        </pc:spChg>
        <pc:spChg chg="add del">
          <ac:chgData name="Huerta-Ortega, Damian" userId="S::dhuertaortega3@gatech.edu::f1e3ef3a-72c9-4c98-bab6-5704d0287f0c" providerId="AD" clId="Web-{8C173D71-E33D-418E-96EA-AAB0E29FEBCB}" dt="2022-03-16T14:52:27.407" v="25"/>
          <ac:spMkLst>
            <pc:docMk/>
            <pc:sldMk cId="1056729920" sldId="285"/>
            <ac:spMk id="34" creationId="{9B57D9A5-B0E6-43E8-854F-D4931B715AD7}"/>
          </ac:spMkLst>
        </pc:spChg>
        <pc:picChg chg="add mod ord">
          <ac:chgData name="Huerta-Ortega, Damian" userId="S::dhuertaortega3@gatech.edu::f1e3ef3a-72c9-4c98-bab6-5704d0287f0c" providerId="AD" clId="Web-{8C173D71-E33D-418E-96EA-AAB0E29FEBCB}" dt="2022-03-16T14:53:19.283" v="36" actId="1076"/>
          <ac:picMkLst>
            <pc:docMk/>
            <pc:sldMk cId="1056729920" sldId="285"/>
            <ac:picMk id="4" creationId="{DA702B28-913B-4782-B6AB-6F21B9805219}"/>
          </ac:picMkLst>
        </pc:picChg>
        <pc:picChg chg="add del mod ord">
          <ac:chgData name="Huerta-Ortega, Damian" userId="S::dhuertaortega3@gatech.edu::f1e3ef3a-72c9-4c98-bab6-5704d0287f0c" providerId="AD" clId="Web-{8C173D71-E33D-418E-96EA-AAB0E29FEBCB}" dt="2022-03-16T14:52:28.141" v="26"/>
          <ac:picMkLst>
            <pc:docMk/>
            <pc:sldMk cId="1056729920" sldId="285"/>
            <ac:picMk id="5" creationId="{5D076CFA-47DA-48B3-BDFD-5C96922724DB}"/>
          </ac:picMkLst>
        </pc:picChg>
        <pc:picChg chg="add mod ord">
          <ac:chgData name="Huerta-Ortega, Damian" userId="S::dhuertaortega3@gatech.edu::f1e3ef3a-72c9-4c98-bab6-5704d0287f0c" providerId="AD" clId="Web-{8C173D71-E33D-418E-96EA-AAB0E29FEBCB}" dt="2022-03-16T14:53:10.001" v="34" actId="1076"/>
          <ac:picMkLst>
            <pc:docMk/>
            <pc:sldMk cId="1056729920" sldId="285"/>
            <ac:picMk id="6" creationId="{3EB74B1E-53CB-4974-B373-BFAC3D5EE52A}"/>
          </ac:picMkLst>
        </pc:picChg>
        <pc:cxnChg chg="add del">
          <ac:chgData name="Huerta-Ortega, Damian" userId="S::dhuertaortega3@gatech.edu::f1e3ef3a-72c9-4c98-bab6-5704d0287f0c" providerId="AD" clId="Web-{8C173D71-E33D-418E-96EA-AAB0E29FEBCB}" dt="2022-03-16T14:53:01.314" v="32"/>
          <ac:cxnSpMkLst>
            <pc:docMk/>
            <pc:sldMk cId="1056729920" sldId="285"/>
            <ac:cxnSpMk id="19" creationId="{CD8C7CAC-1828-45F3-9C70-DE1294FA20A8}"/>
          </ac:cxnSpMkLst>
        </pc:cxnChg>
        <pc:cxnChg chg="add del">
          <ac:chgData name="Huerta-Ortega, Damian" userId="S::dhuertaortega3@gatech.edu::f1e3ef3a-72c9-4c98-bab6-5704d0287f0c" providerId="AD" clId="Web-{8C173D71-E33D-418E-96EA-AAB0E29FEBCB}" dt="2022-03-16T14:53:01.314" v="32"/>
          <ac:cxnSpMkLst>
            <pc:docMk/>
            <pc:sldMk cId="1056729920" sldId="285"/>
            <ac:cxnSpMk id="21" creationId="{AC52D459-9D8C-45C6-9998-FE91890626FF}"/>
          </ac:cxnSpMkLst>
        </pc:cxnChg>
        <pc:cxnChg chg="add">
          <ac:chgData name="Huerta-Ortega, Damian" userId="S::dhuertaortega3@gatech.edu::f1e3ef3a-72c9-4c98-bab6-5704d0287f0c" providerId="AD" clId="Web-{8C173D71-E33D-418E-96EA-AAB0E29FEBCB}" dt="2022-03-16T14:53:01.314" v="32"/>
          <ac:cxnSpMkLst>
            <pc:docMk/>
            <pc:sldMk cId="1056729920" sldId="285"/>
            <ac:cxnSpMk id="31" creationId="{BB16D1D2-25BA-4B11-8A1C-11F5A9475D98}"/>
          </ac:cxnSpMkLst>
        </pc:cxnChg>
        <pc:cxnChg chg="add">
          <ac:chgData name="Huerta-Ortega, Damian" userId="S::dhuertaortega3@gatech.edu::f1e3ef3a-72c9-4c98-bab6-5704d0287f0c" providerId="AD" clId="Web-{8C173D71-E33D-418E-96EA-AAB0E29FEBCB}" dt="2022-03-16T14:53:01.314" v="32"/>
          <ac:cxnSpMkLst>
            <pc:docMk/>
            <pc:sldMk cId="1056729920" sldId="285"/>
            <ac:cxnSpMk id="33" creationId="{C6B0725F-1C89-4412-B995-5CE18BC1DB3A}"/>
          </ac:cxnSpMkLst>
        </pc:cxnChg>
        <pc:cxnChg chg="add del">
          <ac:chgData name="Huerta-Ortega, Damian" userId="S::dhuertaortega3@gatech.edu::f1e3ef3a-72c9-4c98-bab6-5704d0287f0c" providerId="AD" clId="Web-{8C173D71-E33D-418E-96EA-AAB0E29FEBCB}" dt="2022-03-16T14:52:27.407" v="25"/>
          <ac:cxnSpMkLst>
            <pc:docMk/>
            <pc:sldMk cId="1056729920" sldId="285"/>
            <ac:cxnSpMk id="36" creationId="{42F3C683-4ED7-4AE6-89E4-9D232F27772B}"/>
          </ac:cxnSpMkLst>
        </pc:cxnChg>
        <pc:cxnChg chg="add del">
          <ac:chgData name="Huerta-Ortega, Damian" userId="S::dhuertaortega3@gatech.edu::f1e3ef3a-72c9-4c98-bab6-5704d0287f0c" providerId="AD" clId="Web-{8C173D71-E33D-418E-96EA-AAB0E29FEBCB}" dt="2022-03-16T14:52:27.407" v="25"/>
          <ac:cxnSpMkLst>
            <pc:docMk/>
            <pc:sldMk cId="1056729920" sldId="285"/>
            <ac:cxnSpMk id="38" creationId="{9516944E-CD1D-4711-8E65-112105B92BEF}"/>
          </ac:cxnSpMkLst>
        </pc:cxnChg>
      </pc:sldChg>
    </pc:docChg>
  </pc:docChgLst>
  <pc:docChgLst>
    <pc:chgData name="Crawford, Dennis R" userId="S::dcrawford41@gatech.edu::400eba60-de5f-45ec-a05f-12d41ea4559d" providerId="AD" clId="Web-{1281D516-E5BB-4234-9334-7076AC85B31B}"/>
    <pc:docChg chg="modSld addMainMaster delMainMaster">
      <pc:chgData name="Crawford, Dennis R" userId="S::dcrawford41@gatech.edu::400eba60-de5f-45ec-a05f-12d41ea4559d" providerId="AD" clId="Web-{1281D516-E5BB-4234-9334-7076AC85B31B}" dt="2022-04-25T04:30:48.885" v="24" actId="20577"/>
      <pc:docMkLst>
        <pc:docMk/>
      </pc:docMkLst>
      <pc:sldChg chg="delSp modSp mod modClrScheme delDesignElem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109857222" sldId="256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9857222" sldId="256"/>
            <ac:spMk id="8" creationId="{919CB3C1-FA2B-424F-8F6D-B4486C9BADAA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9857222" sldId="256"/>
            <ac:spMk id="10" creationId="{E2C8DE2D-E24A-4AEB-A9F7-EAD411F2ECF4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9857222" sldId="256"/>
            <ac:spMk id="12" creationId="{3561CC72-42BD-451B-B958-E80B2813E0DF}"/>
          </ac:spMkLst>
        </pc:sp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109857222" sldId="256"/>
            <ac:cxnSpMk id="14" creationId="{1D9B799F-5B21-4424-AB3B-2D213800DA7D}"/>
          </ac:cxnSpMkLst>
        </pc:cxn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109857222" sldId="256"/>
            <ac:cxnSpMk id="16" creationId="{C6E4FBE5-B548-41A6-A2E6-29428008DB6E}"/>
          </ac:cxnSpMkLst>
        </pc:cxn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252978240" sldId="259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252978240" sldId="259"/>
            <ac:spMk id="2" creationId="{40C1B767-311C-471C-9D5B-89E809171314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386326063" sldId="263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386326063" sldId="263"/>
            <ac:spMk id="2" creationId="{487A4444-4E40-4CB5-BCE2-FA6B111F4E3E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072026668" sldId="264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72026668" sldId="264"/>
            <ac:spMk id="2" creationId="{487A4444-4E40-4CB5-BCE2-FA6B111F4E3E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941779318" sldId="268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941779318" sldId="268"/>
            <ac:spMk id="2" creationId="{40C1B767-311C-471C-9D5B-89E809171314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78018289" sldId="269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78018289" sldId="269"/>
            <ac:spMk id="2" creationId="{40C1B767-311C-471C-9D5B-89E809171314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412321333" sldId="270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412321333" sldId="270"/>
            <ac:spMk id="2" creationId="{40C1B767-311C-471C-9D5B-89E809171314}"/>
          </ac:spMkLst>
        </pc:spChg>
      </pc:sldChg>
      <pc:sldChg chg="addSp delSp modSp mod modClrScheme chgLayout">
        <pc:chgData name="Crawford, Dennis R" userId="S::dcrawford41@gatech.edu::400eba60-de5f-45ec-a05f-12d41ea4559d" providerId="AD" clId="Web-{1281D516-E5BB-4234-9334-7076AC85B31B}" dt="2022-04-25T04:30:48.885" v="24" actId="20577"/>
        <pc:sldMkLst>
          <pc:docMk/>
          <pc:sldMk cId="3249584134" sldId="271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249584134" sldId="271"/>
            <ac:spMk id="2" creationId="{40C1B767-311C-471C-9D5B-89E809171314}"/>
          </ac:spMkLst>
        </pc:spChg>
        <pc:spChg chg="add del">
          <ac:chgData name="Crawford, Dennis R" userId="S::dcrawford41@gatech.edu::400eba60-de5f-45ec-a05f-12d41ea4559d" providerId="AD" clId="Web-{1281D516-E5BB-4234-9334-7076AC85B31B}" dt="2022-04-25T04:27:10.145" v="2"/>
          <ac:spMkLst>
            <pc:docMk/>
            <pc:sldMk cId="3249584134" sldId="271"/>
            <ac:spMk id="4" creationId="{F46E22D8-E914-E70B-0D4B-1C0F5F6EA7C6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9" actId="14100"/>
          <ac:spMkLst>
            <pc:docMk/>
            <pc:sldMk cId="3249584134" sldId="271"/>
            <ac:spMk id="5" creationId="{C8814A9D-BE96-4963-A950-A5C886293342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7" actId="14100"/>
          <ac:spMkLst>
            <pc:docMk/>
            <pc:sldMk cId="3249584134" sldId="271"/>
            <ac:spMk id="9" creationId="{5640B8EC-F3DA-4801-A2EA-479925F4F58A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6" actId="14100"/>
          <ac:spMkLst>
            <pc:docMk/>
            <pc:sldMk cId="3249584134" sldId="271"/>
            <ac:spMk id="10" creationId="{7A2928F9-D0FF-45DD-80FD-91E56EDF0632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5" actId="14100"/>
          <ac:spMkLst>
            <pc:docMk/>
            <pc:sldMk cId="3249584134" sldId="271"/>
            <ac:spMk id="11" creationId="{6EA8B4A6-D6B5-49C8-886F-F8A03D0F6CDF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4" actId="14100"/>
          <ac:spMkLst>
            <pc:docMk/>
            <pc:sldMk cId="3249584134" sldId="271"/>
            <ac:spMk id="13" creationId="{B0B91459-BF51-48CB-B205-D9B74BF37755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28:55.179" v="13" actId="14100"/>
          <ac:spMkLst>
            <pc:docMk/>
            <pc:sldMk cId="3249584134" sldId="271"/>
            <ac:spMk id="14" creationId="{4842C96E-840D-4BE6-840C-F1A26E1CD67A}"/>
          </ac:spMkLst>
        </pc:spChg>
        <pc:spChg chg="mod">
          <ac:chgData name="Crawford, Dennis R" userId="S::dcrawford41@gatech.edu::400eba60-de5f-45ec-a05f-12d41ea4559d" providerId="AD" clId="Web-{1281D516-E5BB-4234-9334-7076AC85B31B}" dt="2022-04-25T04:30:48.885" v="24" actId="20577"/>
          <ac:spMkLst>
            <pc:docMk/>
            <pc:sldMk cId="3249584134" sldId="271"/>
            <ac:spMk id="15" creationId="{5C032933-73B2-4670-ACB6-837D63ECB3D9}"/>
          </ac:spMkLst>
        </pc:spChg>
        <pc:picChg chg="mod">
          <ac:chgData name="Crawford, Dennis R" userId="S::dcrawford41@gatech.edu::400eba60-de5f-45ec-a05f-12d41ea4559d" providerId="AD" clId="Web-{1281D516-E5BB-4234-9334-7076AC85B31B}" dt="2022-04-25T04:28:55.179" v="21" actId="14100"/>
          <ac:picMkLst>
            <pc:docMk/>
            <pc:sldMk cId="3249584134" sldId="271"/>
            <ac:picMk id="3" creationId="{F7D3E4B2-E893-4763-963C-5AF7230D308F}"/>
          </ac:picMkLst>
        </pc:picChg>
        <pc:picChg chg="mod">
          <ac:chgData name="Crawford, Dennis R" userId="S::dcrawford41@gatech.edu::400eba60-de5f-45ec-a05f-12d41ea4559d" providerId="AD" clId="Web-{1281D516-E5BB-4234-9334-7076AC85B31B}" dt="2022-04-25T04:28:55.179" v="20" actId="14100"/>
          <ac:picMkLst>
            <pc:docMk/>
            <pc:sldMk cId="3249584134" sldId="271"/>
            <ac:picMk id="6" creationId="{B2A6B58B-EECA-8943-B021-F85D5152F8CE}"/>
          </ac:picMkLst>
        </pc:picChg>
        <pc:picChg chg="mod">
          <ac:chgData name="Crawford, Dennis R" userId="S::dcrawford41@gatech.edu::400eba60-de5f-45ec-a05f-12d41ea4559d" providerId="AD" clId="Web-{1281D516-E5BB-4234-9334-7076AC85B31B}" dt="2022-04-25T04:28:55.179" v="18" actId="14100"/>
          <ac:picMkLst>
            <pc:docMk/>
            <pc:sldMk cId="3249584134" sldId="271"/>
            <ac:picMk id="8" creationId="{B0046592-49C4-4F6D-B4CD-C64D9D058092}"/>
          </ac:picMkLst>
        </pc:picChg>
        <pc:picChg chg="mod">
          <ac:chgData name="Crawford, Dennis R" userId="S::dcrawford41@gatech.edu::400eba60-de5f-45ec-a05f-12d41ea4559d" providerId="AD" clId="Web-{1281D516-E5BB-4234-9334-7076AC85B31B}" dt="2022-04-25T04:28:55.179" v="22" actId="14100"/>
          <ac:picMkLst>
            <pc:docMk/>
            <pc:sldMk cId="3249584134" sldId="271"/>
            <ac:picMk id="17" creationId="{6F91427D-0C26-4EEA-BF1F-5B52177DD5E9}"/>
          </ac:picMkLst>
        </pc:pic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295214268" sldId="273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295214268" sldId="273"/>
            <ac:spMk id="2" creationId="{85EB909F-0C61-4AFE-928F-28B260EB21B0}"/>
          </ac:spMkLst>
        </pc:spChg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295214268" sldId="273"/>
            <ac:spMk id="3" creationId="{341A46B2-5C3A-4B18-9003-C06AC1B663BD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513874891" sldId="274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513874891" sldId="274"/>
            <ac:spMk id="2" creationId="{40C1B767-311C-471C-9D5B-89E809171314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2522313659" sldId="278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2522313659" sldId="278"/>
            <ac:spMk id="2" creationId="{E746FBB1-FF5C-4C05-B0BF-C4DD8063A4C6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188264921" sldId="279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88264921" sldId="279"/>
            <ac:spMk id="2" creationId="{E746FBB1-FF5C-4C05-B0BF-C4DD8063A4C6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160167150" sldId="280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60167150" sldId="280"/>
            <ac:spMk id="2" creationId="{E746FBB1-FF5C-4C05-B0BF-C4DD8063A4C6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4142512295" sldId="281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4142512295" sldId="281"/>
            <ac:spMk id="2" creationId="{E746FBB1-FF5C-4C05-B0BF-C4DD8063A4C6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841008583" sldId="282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841008583" sldId="282"/>
            <ac:spMk id="2" creationId="{E746FBB1-FF5C-4C05-B0BF-C4DD8063A4C6}"/>
          </ac:spMkLst>
        </pc:sp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964590493" sldId="283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964590493" sldId="283"/>
            <ac:spMk id="2" creationId="{40C1B767-311C-471C-9D5B-89E809171314}"/>
          </ac:spMkLst>
        </pc:spChg>
      </pc:sldChg>
      <pc:sldChg chg="delSp modSp mod modClrScheme delDesignElem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3031782017" sldId="284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2" creationId="{BF1B694B-88F2-4599-A58E-2690D237997B}"/>
          </ac:spMkLst>
        </pc:spChg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8" creationId="{64819986-2425-13A6-E73E-09451D9096DC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23" creationId="{482F11BC-0096-4F9C-BAA6-E7D36C1E54A4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24" creationId="{2FA1E615-6866-4975-BEB0-8A6DCCEFB64D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25" creationId="{9F49980E-1F13-46BA-BFC3-59DA3D8610B7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3031782017" sldId="284"/>
            <ac:spMk id="26" creationId="{0E2E7D1F-2146-4351-B555-F7AD66F9171D}"/>
          </ac:spMkLst>
        </pc:sp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3031782017" sldId="284"/>
            <ac:cxnSpMk id="27" creationId="{CD8C7CAC-1828-45F3-9C70-DE1294FA20A8}"/>
          </ac:cxnSpMkLst>
        </pc:cxn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3031782017" sldId="284"/>
            <ac:cxnSpMk id="28" creationId="{AC52D459-9D8C-45C6-9998-FE91890626FF}"/>
          </ac:cxnSpMkLst>
        </pc:cxnChg>
      </pc:sldChg>
      <pc:sldChg chg="delSp modSp mod modClrScheme delDesignElem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1056729920" sldId="285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" creationId="{3CC1BBAF-2360-4A36-8C12-F1849C2AD312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3" creationId="{B7CE392B-D094-436D-80F3-83926B0E0685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4" creationId="{5807B11E-B836-43AB-A53A-8F9E02D24F54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6" creationId="{DB20F9CA-8D8B-4215-A8E0-9371A498DE77}"/>
          </ac:spMkLst>
        </pc:spChg>
        <pc:spChg chg="del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7" creationId="{4E8EB79F-C1D8-4F67-B9B7-1BCA2DAF2ABF}"/>
          </ac:spMkLst>
        </pc:spChg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056729920" sldId="285"/>
            <ac:spMk id="29" creationId="{F1621213-880F-E854-DD9B-67E554E2CFAC}"/>
          </ac:spMkLst>
        </pc:sp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1056729920" sldId="285"/>
            <ac:cxnSpMk id="31" creationId="{BB16D1D2-25BA-4B11-8A1C-11F5A9475D98}"/>
          </ac:cxnSpMkLst>
        </pc:cxnChg>
        <pc:cxnChg chg="del">
          <ac:chgData name="Crawford, Dennis R" userId="S::dcrawford41@gatech.edu::400eba60-de5f-45ec-a05f-12d41ea4559d" providerId="AD" clId="Web-{1281D516-E5BB-4234-9334-7076AC85B31B}" dt="2022-04-25T04:30:14.712" v="23"/>
          <ac:cxnSpMkLst>
            <pc:docMk/>
            <pc:sldMk cId="1056729920" sldId="285"/>
            <ac:cxnSpMk id="33" creationId="{C6B0725F-1C89-4412-B995-5CE18BC1DB3A}"/>
          </ac:cxnSpMkLst>
        </pc:cxnChg>
      </pc:sldChg>
      <pc:sldChg chg="modSp mod modClrScheme chgLayout">
        <pc:chgData name="Crawford, Dennis R" userId="S::dcrawford41@gatech.edu::400eba60-de5f-45ec-a05f-12d41ea4559d" providerId="AD" clId="Web-{1281D516-E5BB-4234-9334-7076AC85B31B}" dt="2022-04-25T04:30:14.712" v="23"/>
        <pc:sldMkLst>
          <pc:docMk/>
          <pc:sldMk cId="1307307857" sldId="286"/>
        </pc:sldMkLst>
        <pc:spChg chg="mod ord">
          <ac:chgData name="Crawford, Dennis R" userId="S::dcrawford41@gatech.edu::400eba60-de5f-45ec-a05f-12d41ea4559d" providerId="AD" clId="Web-{1281D516-E5BB-4234-9334-7076AC85B31B}" dt="2022-04-25T04:30:14.712" v="23"/>
          <ac:spMkLst>
            <pc:docMk/>
            <pc:sldMk cId="1307307857" sldId="286"/>
            <ac:spMk id="2" creationId="{7FD9AC08-0C8E-4FBB-946F-C25082B4D8AD}"/>
          </ac:spMkLst>
        </pc:spChg>
      </pc:sldChg>
      <pc:sldMasterChg chg="del delSldLayout">
        <pc:chgData name="Crawford, Dennis R" userId="S::dcrawford41@gatech.edu::400eba60-de5f-45ec-a05f-12d41ea4559d" providerId="AD" clId="Web-{1281D516-E5BB-4234-9334-7076AC85B31B}" dt="2022-04-25T04:30:14.712" v="23"/>
        <pc:sldMasterMkLst>
          <pc:docMk/>
          <pc:sldMasterMk cId="1355830657" sldId="2147483685"/>
        </pc:sldMasterMkLst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1012396618" sldId="2147483674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3897263461" sldId="2147483675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651086074" sldId="2147483676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602244306" sldId="2147483677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3083790714" sldId="2147483678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833684858" sldId="2147483679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3873512675" sldId="2147483680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1092549345" sldId="2147483681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277994565" sldId="2147483682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1430506976" sldId="2147483683"/>
          </pc:sldLayoutMkLst>
        </pc:sldLayoutChg>
        <pc:sldLayoutChg chg="del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355830657" sldId="2147483685"/>
            <pc:sldLayoutMk cId="36429820" sldId="2147483684"/>
          </pc:sldLayoutMkLst>
        </pc:sldLayoutChg>
      </pc:sldMasterChg>
      <pc:sldMasterChg chg="add addSldLayout modSldLayout">
        <pc:chgData name="Crawford, Dennis R" userId="S::dcrawford41@gatech.edu::400eba60-de5f-45ec-a05f-12d41ea4559d" providerId="AD" clId="Web-{1281D516-E5BB-4234-9334-7076AC85B31B}" dt="2022-04-25T04:30:14.712" v="23"/>
        <pc:sldMasterMkLst>
          <pc:docMk/>
          <pc:sldMasterMk cId="1686571897" sldId="2147483686"/>
        </pc:sldMasterMkLst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1833365303" sldId="2147483687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3744133842" sldId="2147483688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3035220022" sldId="2147483689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2502340494" sldId="2147483690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3384038720" sldId="2147483691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2384087506" sldId="2147483692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4259927185" sldId="2147483693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3779110025" sldId="2147483694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2774137371" sldId="2147483695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1074466668" sldId="2147483696"/>
          </pc:sldLayoutMkLst>
        </pc:sldLayoutChg>
        <pc:sldLayoutChg chg="add mod replId">
          <pc:chgData name="Crawford, Dennis R" userId="S::dcrawford41@gatech.edu::400eba60-de5f-45ec-a05f-12d41ea4559d" providerId="AD" clId="Web-{1281D516-E5BB-4234-9334-7076AC85B31B}" dt="2022-04-25T04:30:14.712" v="23"/>
          <pc:sldLayoutMkLst>
            <pc:docMk/>
            <pc:sldMasterMk cId="1686571897" sldId="2147483686"/>
            <pc:sldLayoutMk cId="161755297" sldId="2147483697"/>
          </pc:sldLayoutMkLst>
        </pc:sldLayoutChg>
      </pc:sldMasterChg>
    </pc:docChg>
  </pc:docChgLst>
  <pc:docChgLst>
    <pc:chgData name="Crawford, Dennis R" userId="S::dcrawford41@gatech.edu::400eba60-de5f-45ec-a05f-12d41ea4559d" providerId="AD" clId="Web-{A83DC84A-80E8-404B-B6E1-50E2DB34239D}"/>
    <pc:docChg chg="sldOrd">
      <pc:chgData name="Crawford, Dennis R" userId="S::dcrawford41@gatech.edu::400eba60-de5f-45ec-a05f-12d41ea4559d" providerId="AD" clId="Web-{A83DC84A-80E8-404B-B6E1-50E2DB34239D}" dt="2022-03-16T16:40:32.305" v="6"/>
      <pc:docMkLst>
        <pc:docMk/>
      </pc:docMkLst>
      <pc:sldChg chg="ord">
        <pc:chgData name="Crawford, Dennis R" userId="S::dcrawford41@gatech.edu::400eba60-de5f-45ec-a05f-12d41ea4559d" providerId="AD" clId="Web-{A83DC84A-80E8-404B-B6E1-50E2DB34239D}" dt="2022-03-16T16:40:19.398" v="4"/>
        <pc:sldMkLst>
          <pc:docMk/>
          <pc:sldMk cId="295214268" sldId="273"/>
        </pc:sldMkLst>
      </pc:sldChg>
      <pc:sldChg chg="ord">
        <pc:chgData name="Crawford, Dennis R" userId="S::dcrawford41@gatech.edu::400eba60-de5f-45ec-a05f-12d41ea4559d" providerId="AD" clId="Web-{A83DC84A-80E8-404B-B6E1-50E2DB34239D}" dt="2022-03-16T16:40:32.305" v="6"/>
        <pc:sldMkLst>
          <pc:docMk/>
          <pc:sldMk cId="3841008583" sldId="282"/>
        </pc:sldMkLst>
      </pc:sldChg>
      <pc:sldChg chg="ord">
        <pc:chgData name="Crawford, Dennis R" userId="S::dcrawford41@gatech.edu::400eba60-de5f-45ec-a05f-12d41ea4559d" providerId="AD" clId="Web-{A83DC84A-80E8-404B-B6E1-50E2DB34239D}" dt="2022-03-16T16:40:20.477" v="5"/>
        <pc:sldMkLst>
          <pc:docMk/>
          <pc:sldMk cId="1307307857" sldId="286"/>
        </pc:sldMkLst>
      </pc:sldChg>
    </pc:docChg>
  </pc:docChgLst>
  <pc:docChgLst>
    <pc:chgData name="Crawford, Dennis R" userId="S::dcrawford41@gatech.edu::400eba60-de5f-45ec-a05f-12d41ea4559d" providerId="AD" clId="Web-{C7247309-37B5-4FAF-86A1-ECD2CB403C5A}"/>
    <pc:docChg chg="modSld">
      <pc:chgData name="Crawford, Dennis R" userId="S::dcrawford41@gatech.edu::400eba60-de5f-45ec-a05f-12d41ea4559d" providerId="AD" clId="Web-{C7247309-37B5-4FAF-86A1-ECD2CB403C5A}" dt="2022-03-16T16:35:07.746" v="3" actId="20577"/>
      <pc:docMkLst>
        <pc:docMk/>
      </pc:docMkLst>
      <pc:sldChg chg="modSp">
        <pc:chgData name="Crawford, Dennis R" userId="S::dcrawford41@gatech.edu::400eba60-de5f-45ec-a05f-12d41ea4559d" providerId="AD" clId="Web-{C7247309-37B5-4FAF-86A1-ECD2CB403C5A}" dt="2022-03-16T16:35:07.746" v="3" actId="20577"/>
        <pc:sldMkLst>
          <pc:docMk/>
          <pc:sldMk cId="295214268" sldId="273"/>
        </pc:sldMkLst>
        <pc:spChg chg="mod">
          <ac:chgData name="Crawford, Dennis R" userId="S::dcrawford41@gatech.edu::400eba60-de5f-45ec-a05f-12d41ea4559d" providerId="AD" clId="Web-{C7247309-37B5-4FAF-86A1-ECD2CB403C5A}" dt="2022-03-16T16:35:07.746" v="3" actId="20577"/>
          <ac:spMkLst>
            <pc:docMk/>
            <pc:sldMk cId="295214268" sldId="273"/>
            <ac:spMk id="3" creationId="{341A46B2-5C3A-4B18-9003-C06AC1B663BD}"/>
          </ac:spMkLst>
        </pc:spChg>
      </pc:sldChg>
    </pc:docChg>
  </pc:docChgLst>
  <pc:docChgLst>
    <pc:chgData name="Huerta-Ortega, Damian" userId="S::dhuertaortega3@gatech.edu::f1e3ef3a-72c9-4c98-bab6-5704d0287f0c" providerId="AD" clId="Web-{36039E6D-6BA9-47E2-B4A9-883CAE411491}"/>
    <pc:docChg chg="addSld modSld">
      <pc:chgData name="Huerta-Ortega, Damian" userId="S::dhuertaortega3@gatech.edu::f1e3ef3a-72c9-4c98-bab6-5704d0287f0c" providerId="AD" clId="Web-{36039E6D-6BA9-47E2-B4A9-883CAE411491}" dt="2022-03-16T14:41:52.082" v="241" actId="20577"/>
      <pc:docMkLst>
        <pc:docMk/>
      </pc:docMkLst>
      <pc:sldChg chg="addSp delSp modSp new mod setBg">
        <pc:chgData name="Huerta-Ortega, Damian" userId="S::dhuertaortega3@gatech.edu::f1e3ef3a-72c9-4c98-bab6-5704d0287f0c" providerId="AD" clId="Web-{36039E6D-6BA9-47E2-B4A9-883CAE411491}" dt="2022-03-16T14:41:52.082" v="241" actId="20577"/>
        <pc:sldMkLst>
          <pc:docMk/>
          <pc:sldMk cId="3031782017" sldId="284"/>
        </pc:sldMkLst>
        <pc:spChg chg="mod">
          <ac:chgData name="Huerta-Ortega, Damian" userId="S::dhuertaortega3@gatech.edu::f1e3ef3a-72c9-4c98-bab6-5704d0287f0c" providerId="AD" clId="Web-{36039E6D-6BA9-47E2-B4A9-883CAE411491}" dt="2022-03-16T14:33:04.470" v="45"/>
          <ac:spMkLst>
            <pc:docMk/>
            <pc:sldMk cId="3031782017" sldId="284"/>
            <ac:spMk id="2" creationId="{BF1B694B-88F2-4599-A58E-2690D237997B}"/>
          </ac:spMkLst>
        </pc:spChg>
        <pc:spChg chg="del">
          <ac:chgData name="Huerta-Ortega, Damian" userId="S::dhuertaortega3@gatech.edu::f1e3ef3a-72c9-4c98-bab6-5704d0287f0c" providerId="AD" clId="Web-{36039E6D-6BA9-47E2-B4A9-883CAE411491}" dt="2022-03-16T14:32:55.923" v="42"/>
          <ac:spMkLst>
            <pc:docMk/>
            <pc:sldMk cId="3031782017" sldId="284"/>
            <ac:spMk id="3" creationId="{B3132568-6C7C-4822-AFD4-04C4BB24ED5D}"/>
          </ac:spMkLst>
        </pc:spChg>
        <pc:spChg chg="add mod">
          <ac:chgData name="Huerta-Ortega, Damian" userId="S::dhuertaortega3@gatech.edu::f1e3ef3a-72c9-4c98-bab6-5704d0287f0c" providerId="AD" clId="Web-{36039E6D-6BA9-47E2-B4A9-883CAE411491}" dt="2022-03-16T14:41:52.082" v="241" actId="20577"/>
          <ac:spMkLst>
            <pc:docMk/>
            <pc:sldMk cId="3031782017" sldId="284"/>
            <ac:spMk id="8" creationId="{64819986-2425-13A6-E73E-09451D9096DC}"/>
          </ac:spMkLst>
        </pc:spChg>
        <pc:spChg chg="add del">
          <ac:chgData name="Huerta-Ortega, Damian" userId="S::dhuertaortega3@gatech.edu::f1e3ef3a-72c9-4c98-bab6-5704d0287f0c" providerId="AD" clId="Web-{36039E6D-6BA9-47E2-B4A9-883CAE411491}" dt="2022-03-16T14:33:04.455" v="44"/>
          <ac:spMkLst>
            <pc:docMk/>
            <pc:sldMk cId="3031782017" sldId="284"/>
            <ac:spMk id="9" creationId="{B551C3B6-A0D6-43F6-9F68-13666CDA5C09}"/>
          </ac:spMkLst>
        </pc:spChg>
        <pc:spChg chg="add del">
          <ac:chgData name="Huerta-Ortega, Damian" userId="S::dhuertaortega3@gatech.edu::f1e3ef3a-72c9-4c98-bab6-5704d0287f0c" providerId="AD" clId="Web-{36039E6D-6BA9-47E2-B4A9-883CAE411491}" dt="2022-03-16T14:33:04.455" v="44"/>
          <ac:spMkLst>
            <pc:docMk/>
            <pc:sldMk cId="3031782017" sldId="284"/>
            <ac:spMk id="11" creationId="{E183CBD3-765E-49B4-B3A8-B29203D43C8F}"/>
          </ac:spMkLst>
        </pc:spChg>
        <pc:spChg chg="add del">
          <ac:chgData name="Huerta-Ortega, Damian" userId="S::dhuertaortega3@gatech.edu::f1e3ef3a-72c9-4c98-bab6-5704d0287f0c" providerId="AD" clId="Web-{36039E6D-6BA9-47E2-B4A9-883CAE411491}" dt="2022-03-16T14:33:04.455" v="44"/>
          <ac:spMkLst>
            <pc:docMk/>
            <pc:sldMk cId="3031782017" sldId="284"/>
            <ac:spMk id="13" creationId="{CF76C0B7-929F-44F9-9C4C-B0AD48DCB32F}"/>
          </ac:spMkLst>
        </pc:spChg>
        <pc:spChg chg="add del">
          <ac:chgData name="Huerta-Ortega, Damian" userId="S::dhuertaortega3@gatech.edu::f1e3ef3a-72c9-4c98-bab6-5704d0287f0c" providerId="AD" clId="Web-{36039E6D-6BA9-47E2-B4A9-883CAE411491}" dt="2022-03-16T14:33:04.455" v="44"/>
          <ac:spMkLst>
            <pc:docMk/>
            <pc:sldMk cId="3031782017" sldId="284"/>
            <ac:spMk id="15" creationId="{A567A692-E165-4BCD-842C-A9081974A9F8}"/>
          </ac:spMkLst>
        </pc:spChg>
        <pc:spChg chg="add del">
          <ac:chgData name="Huerta-Ortega, Damian" userId="S::dhuertaortega3@gatech.edu::f1e3ef3a-72c9-4c98-bab6-5704d0287f0c" providerId="AD" clId="Web-{36039E6D-6BA9-47E2-B4A9-883CAE411491}" dt="2022-03-16T14:33:04.455" v="44"/>
          <ac:spMkLst>
            <pc:docMk/>
            <pc:sldMk cId="3031782017" sldId="284"/>
            <ac:spMk id="17" creationId="{80609B64-A36F-4F2F-BFC6-C751FDE27974}"/>
          </ac:spMkLst>
        </pc:spChg>
        <pc:spChg chg="add">
          <ac:chgData name="Huerta-Ortega, Damian" userId="S::dhuertaortega3@gatech.edu::f1e3ef3a-72c9-4c98-bab6-5704d0287f0c" providerId="AD" clId="Web-{36039E6D-6BA9-47E2-B4A9-883CAE411491}" dt="2022-03-16T14:33:04.470" v="45"/>
          <ac:spMkLst>
            <pc:docMk/>
            <pc:sldMk cId="3031782017" sldId="284"/>
            <ac:spMk id="23" creationId="{482F11BC-0096-4F9C-BAA6-E7D36C1E54A4}"/>
          </ac:spMkLst>
        </pc:spChg>
        <pc:spChg chg="add">
          <ac:chgData name="Huerta-Ortega, Damian" userId="S::dhuertaortega3@gatech.edu::f1e3ef3a-72c9-4c98-bab6-5704d0287f0c" providerId="AD" clId="Web-{36039E6D-6BA9-47E2-B4A9-883CAE411491}" dt="2022-03-16T14:33:04.470" v="45"/>
          <ac:spMkLst>
            <pc:docMk/>
            <pc:sldMk cId="3031782017" sldId="284"/>
            <ac:spMk id="24" creationId="{2FA1E615-6866-4975-BEB0-8A6DCCEFB64D}"/>
          </ac:spMkLst>
        </pc:spChg>
        <pc:spChg chg="add">
          <ac:chgData name="Huerta-Ortega, Damian" userId="S::dhuertaortega3@gatech.edu::f1e3ef3a-72c9-4c98-bab6-5704d0287f0c" providerId="AD" clId="Web-{36039E6D-6BA9-47E2-B4A9-883CAE411491}" dt="2022-03-16T14:33:04.470" v="45"/>
          <ac:spMkLst>
            <pc:docMk/>
            <pc:sldMk cId="3031782017" sldId="284"/>
            <ac:spMk id="25" creationId="{9F49980E-1F13-46BA-BFC3-59DA3D8610B7}"/>
          </ac:spMkLst>
        </pc:spChg>
        <pc:spChg chg="add">
          <ac:chgData name="Huerta-Ortega, Damian" userId="S::dhuertaortega3@gatech.edu::f1e3ef3a-72c9-4c98-bab6-5704d0287f0c" providerId="AD" clId="Web-{36039E6D-6BA9-47E2-B4A9-883CAE411491}" dt="2022-03-16T14:33:04.470" v="45"/>
          <ac:spMkLst>
            <pc:docMk/>
            <pc:sldMk cId="3031782017" sldId="284"/>
            <ac:spMk id="26" creationId="{0E2E7D1F-2146-4351-B555-F7AD66F9171D}"/>
          </ac:spMkLst>
        </pc:spChg>
        <pc:picChg chg="add mod ord">
          <ac:chgData name="Huerta-Ortega, Damian" userId="S::dhuertaortega3@gatech.edu::f1e3ef3a-72c9-4c98-bab6-5704d0287f0c" providerId="AD" clId="Web-{36039E6D-6BA9-47E2-B4A9-883CAE411491}" dt="2022-03-16T14:33:04.470" v="45"/>
          <ac:picMkLst>
            <pc:docMk/>
            <pc:sldMk cId="3031782017" sldId="284"/>
            <ac:picMk id="4" creationId="{7327DF0B-BE9F-49E7-A561-D592716C39ED}"/>
          </ac:picMkLst>
        </pc:picChg>
        <pc:cxnChg chg="add del">
          <ac:chgData name="Huerta-Ortega, Damian" userId="S::dhuertaortega3@gatech.edu::f1e3ef3a-72c9-4c98-bab6-5704d0287f0c" providerId="AD" clId="Web-{36039E6D-6BA9-47E2-B4A9-883CAE411491}" dt="2022-03-16T14:33:04.455" v="44"/>
          <ac:cxnSpMkLst>
            <pc:docMk/>
            <pc:sldMk cId="3031782017" sldId="284"/>
            <ac:cxnSpMk id="19" creationId="{35D3937F-89B8-4A4C-BA42-C663D9B6C8E3}"/>
          </ac:cxnSpMkLst>
        </pc:cxnChg>
        <pc:cxnChg chg="add del">
          <ac:chgData name="Huerta-Ortega, Damian" userId="S::dhuertaortega3@gatech.edu::f1e3ef3a-72c9-4c98-bab6-5704d0287f0c" providerId="AD" clId="Web-{36039E6D-6BA9-47E2-B4A9-883CAE411491}" dt="2022-03-16T14:33:04.455" v="44"/>
          <ac:cxnSpMkLst>
            <pc:docMk/>
            <pc:sldMk cId="3031782017" sldId="284"/>
            <ac:cxnSpMk id="21" creationId="{F04C3AED-6D36-45C0-95CD-A7378D9DD6C3}"/>
          </ac:cxnSpMkLst>
        </pc:cxnChg>
        <pc:cxnChg chg="add">
          <ac:chgData name="Huerta-Ortega, Damian" userId="S::dhuertaortega3@gatech.edu::f1e3ef3a-72c9-4c98-bab6-5704d0287f0c" providerId="AD" clId="Web-{36039E6D-6BA9-47E2-B4A9-883CAE411491}" dt="2022-03-16T14:33:04.470" v="45"/>
          <ac:cxnSpMkLst>
            <pc:docMk/>
            <pc:sldMk cId="3031782017" sldId="284"/>
            <ac:cxnSpMk id="27" creationId="{CD8C7CAC-1828-45F3-9C70-DE1294FA20A8}"/>
          </ac:cxnSpMkLst>
        </pc:cxnChg>
        <pc:cxnChg chg="add">
          <ac:chgData name="Huerta-Ortega, Damian" userId="S::dhuertaortega3@gatech.edu::f1e3ef3a-72c9-4c98-bab6-5704d0287f0c" providerId="AD" clId="Web-{36039E6D-6BA9-47E2-B4A9-883CAE411491}" dt="2022-03-16T14:33:04.470" v="45"/>
          <ac:cxnSpMkLst>
            <pc:docMk/>
            <pc:sldMk cId="3031782017" sldId="284"/>
            <ac:cxnSpMk id="28" creationId="{AC52D459-9D8C-45C6-9998-FE91890626FF}"/>
          </ac:cxnSpMkLst>
        </pc:cxnChg>
      </pc:sldChg>
    </pc:docChg>
  </pc:docChgLst>
  <pc:docChgLst>
    <pc:chgData name="Huerta-Ortega, Damian" userId="f1e3ef3a-72c9-4c98-bab6-5704d0287f0c" providerId="ADAL" clId="{95D2F873-8F8F-4CDB-BA3E-305EB646EEA4}"/>
    <pc:docChg chg="custSel modSld">
      <pc:chgData name="Huerta-Ortega, Damian" userId="f1e3ef3a-72c9-4c98-bab6-5704d0287f0c" providerId="ADAL" clId="{95D2F873-8F8F-4CDB-BA3E-305EB646EEA4}" dt="2022-03-16T16:48:58.983" v="180" actId="20577"/>
      <pc:docMkLst>
        <pc:docMk/>
      </pc:docMkLst>
      <pc:sldChg chg="modSp mod">
        <pc:chgData name="Huerta-Ortega, Damian" userId="f1e3ef3a-72c9-4c98-bab6-5704d0287f0c" providerId="ADAL" clId="{95D2F873-8F8F-4CDB-BA3E-305EB646EEA4}" dt="2022-03-16T16:48:58.983" v="180" actId="20577"/>
        <pc:sldMkLst>
          <pc:docMk/>
          <pc:sldMk cId="109857222" sldId="256"/>
        </pc:sldMkLst>
        <pc:spChg chg="mod">
          <ac:chgData name="Huerta-Ortega, Damian" userId="f1e3ef3a-72c9-4c98-bab6-5704d0287f0c" providerId="ADAL" clId="{95D2F873-8F8F-4CDB-BA3E-305EB646EEA4}" dt="2022-03-16T16:48:58.983" v="180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Huerta-Ortega, Damian" userId="f1e3ef3a-72c9-4c98-bab6-5704d0287f0c" providerId="ADAL" clId="{95D2F873-8F8F-4CDB-BA3E-305EB646EEA4}" dt="2022-03-16T16:47:18.561" v="0" actId="14100"/>
          <ac:picMkLst>
            <pc:docMk/>
            <pc:sldMk cId="109857222" sldId="256"/>
            <ac:picMk id="5" creationId="{C9B0206E-4C21-42C3-B48E-B80145FAAC6C}"/>
          </ac:picMkLst>
        </pc:picChg>
      </pc:sldChg>
    </pc:docChg>
  </pc:docChgLst>
  <pc:docChgLst>
    <pc:chgData name="Jackson, Leah D" userId="S::ljackson74@gatech.edu::5398425a-9040-4593-8763-fc0d32201ba7" providerId="AD" clId="Web-{DB80EBD6-8E0D-4F3F-988C-43C9E4798F1A}"/>
    <pc:docChg chg="addSld delSld modSld">
      <pc:chgData name="Jackson, Leah D" userId="S::ljackson74@gatech.edu::5398425a-9040-4593-8763-fc0d32201ba7" providerId="AD" clId="Web-{DB80EBD6-8E0D-4F3F-988C-43C9E4798F1A}" dt="2022-03-13T19:41:18.598" v="66"/>
      <pc:docMkLst>
        <pc:docMk/>
      </pc:docMkLst>
      <pc:sldChg chg="del">
        <pc:chgData name="Jackson, Leah D" userId="S::ljackson74@gatech.edu::5398425a-9040-4593-8763-fc0d32201ba7" providerId="AD" clId="Web-{DB80EBD6-8E0D-4F3F-988C-43C9E4798F1A}" dt="2022-03-13T19:40:28.769" v="48"/>
        <pc:sldMkLst>
          <pc:docMk/>
          <pc:sldMk cId="3433200405" sldId="265"/>
        </pc:sldMkLst>
      </pc:sldChg>
      <pc:sldChg chg="del">
        <pc:chgData name="Jackson, Leah D" userId="S::ljackson74@gatech.edu::5398425a-9040-4593-8763-fc0d32201ba7" providerId="AD" clId="Web-{DB80EBD6-8E0D-4F3F-988C-43C9E4798F1A}" dt="2022-03-13T19:40:26.300" v="47"/>
        <pc:sldMkLst>
          <pc:docMk/>
          <pc:sldMk cId="754725105" sldId="266"/>
        </pc:sldMkLst>
      </pc:sldChg>
      <pc:sldChg chg="del">
        <pc:chgData name="Jackson, Leah D" userId="S::ljackson74@gatech.edu::5398425a-9040-4593-8763-fc0d32201ba7" providerId="AD" clId="Web-{DB80EBD6-8E0D-4F3F-988C-43C9E4798F1A}" dt="2022-03-13T19:40:24.957" v="46"/>
        <pc:sldMkLst>
          <pc:docMk/>
          <pc:sldMk cId="2434393846" sldId="267"/>
        </pc:sldMkLst>
      </pc:sldChg>
      <pc:sldChg chg="addSp delSp modSp">
        <pc:chgData name="Jackson, Leah D" userId="S::ljackson74@gatech.edu::5398425a-9040-4593-8763-fc0d32201ba7" providerId="AD" clId="Web-{DB80EBD6-8E0D-4F3F-988C-43C9E4798F1A}" dt="2022-03-13T19:40:50.598" v="57"/>
        <pc:sldMkLst>
          <pc:docMk/>
          <pc:sldMk cId="3941779318" sldId="268"/>
        </pc:sldMkLst>
        <pc:spChg chg="mod">
          <ac:chgData name="Jackson, Leah D" userId="S::ljackson74@gatech.edu::5398425a-9040-4593-8763-fc0d32201ba7" providerId="AD" clId="Web-{DB80EBD6-8E0D-4F3F-988C-43C9E4798F1A}" dt="2022-03-13T19:39:56.474" v="40" actId="1076"/>
          <ac:spMkLst>
            <pc:docMk/>
            <pc:sldMk cId="3941779318" sldId="268"/>
            <ac:spMk id="2" creationId="{40C1B767-311C-471C-9D5B-89E809171314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0:39.551" v="50"/>
          <ac:spMkLst>
            <pc:docMk/>
            <pc:sldMk cId="3941779318" sldId="268"/>
            <ac:spMk id="5" creationId="{C8814A9D-BE96-4963-A950-A5C886293342}"/>
          </ac:spMkLst>
        </pc:spChg>
        <pc:spChg chg="del mod">
          <ac:chgData name="Jackson, Leah D" userId="S::ljackson74@gatech.edu::5398425a-9040-4593-8763-fc0d32201ba7" providerId="AD" clId="Web-{DB80EBD6-8E0D-4F3F-988C-43C9E4798F1A}" dt="2022-03-13T19:40:41.972" v="52"/>
          <ac:spMkLst>
            <pc:docMk/>
            <pc:sldMk cId="3941779318" sldId="268"/>
            <ac:spMk id="9" creationId="{5640B8EC-F3DA-4801-A2EA-479925F4F58A}"/>
          </ac:spMkLst>
        </pc:spChg>
        <pc:spChg chg="mod">
          <ac:chgData name="Jackson, Leah D" userId="S::ljackson74@gatech.edu::5398425a-9040-4593-8763-fc0d32201ba7" providerId="AD" clId="Web-{DB80EBD6-8E0D-4F3F-988C-43C9E4798F1A}" dt="2022-03-13T19:39:30.474" v="32" actId="1076"/>
          <ac:spMkLst>
            <pc:docMk/>
            <pc:sldMk cId="3941779318" sldId="268"/>
            <ac:spMk id="11" creationId="{6EA8B4A6-D6B5-49C8-886F-F8A03D0F6CDF}"/>
          </ac:spMkLst>
        </pc:spChg>
        <pc:spChg chg="del mod">
          <ac:chgData name="Jackson, Leah D" userId="S::ljackson74@gatech.edu::5398425a-9040-4593-8763-fc0d32201ba7" providerId="AD" clId="Web-{DB80EBD6-8E0D-4F3F-988C-43C9E4798F1A}" dt="2022-03-13T19:40:47.098" v="55"/>
          <ac:spMkLst>
            <pc:docMk/>
            <pc:sldMk cId="3941779318" sldId="268"/>
            <ac:spMk id="12" creationId="{C0A092BE-7C7D-4476-B20B-7CBAB01CCBC1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0:44.738" v="53"/>
          <ac:spMkLst>
            <pc:docMk/>
            <pc:sldMk cId="3941779318" sldId="268"/>
            <ac:spMk id="13" creationId="{B0B91459-BF51-48CB-B205-D9B74BF37755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0:49.066" v="56"/>
          <ac:spMkLst>
            <pc:docMk/>
            <pc:sldMk cId="3941779318" sldId="268"/>
            <ac:spMk id="14" creationId="{4842C96E-840D-4BE6-840C-F1A26E1CD67A}"/>
          </ac:spMkLst>
        </pc:spChg>
        <pc:spChg chg="del mod">
          <ac:chgData name="Jackson, Leah D" userId="S::ljackson74@gatech.edu::5398425a-9040-4593-8763-fc0d32201ba7" providerId="AD" clId="Web-{DB80EBD6-8E0D-4F3F-988C-43C9E4798F1A}" dt="2022-03-13T19:40:50.598" v="57"/>
          <ac:spMkLst>
            <pc:docMk/>
            <pc:sldMk cId="3941779318" sldId="268"/>
            <ac:spMk id="15" creationId="{5C032933-73B2-4670-ACB6-837D63ECB3D9}"/>
          </ac:spMkLst>
        </pc:spChg>
        <pc:picChg chg="add mod ord modCrop">
          <ac:chgData name="Jackson, Leah D" userId="S::ljackson74@gatech.edu::5398425a-9040-4593-8763-fc0d32201ba7" providerId="AD" clId="Web-{DB80EBD6-8E0D-4F3F-988C-43C9E4798F1A}" dt="2022-03-13T19:39:27.283" v="31" actId="1076"/>
          <ac:picMkLst>
            <pc:docMk/>
            <pc:sldMk cId="3941779318" sldId="268"/>
            <ac:picMk id="3" creationId="{F7D3E4B2-E893-4763-963C-5AF7230D308F}"/>
          </ac:picMkLst>
        </pc:picChg>
        <pc:picChg chg="del mod">
          <ac:chgData name="Jackson, Leah D" userId="S::ljackson74@gatech.edu::5398425a-9040-4593-8763-fc0d32201ba7" providerId="AD" clId="Web-{DB80EBD6-8E0D-4F3F-988C-43C9E4798F1A}" dt="2022-03-13T19:40:40.113" v="51"/>
          <ac:picMkLst>
            <pc:docMk/>
            <pc:sldMk cId="3941779318" sldId="268"/>
            <ac:picMk id="8" creationId="{B0046592-49C4-4F6D-B4CD-C64D9D058092}"/>
          </ac:picMkLst>
        </pc:picChg>
        <pc:picChg chg="del mod ord">
          <ac:chgData name="Jackson, Leah D" userId="S::ljackson74@gatech.edu::5398425a-9040-4593-8763-fc0d32201ba7" providerId="AD" clId="Web-{DB80EBD6-8E0D-4F3F-988C-43C9E4798F1A}" dt="2022-03-13T19:40:45.363" v="54"/>
          <ac:picMkLst>
            <pc:docMk/>
            <pc:sldMk cId="3941779318" sldId="268"/>
            <ac:picMk id="17" creationId="{6F91427D-0C26-4EEA-BF1F-5B52177DD5E9}"/>
          </ac:picMkLst>
        </pc:picChg>
      </pc:sldChg>
      <pc:sldChg chg="delSp add replId">
        <pc:chgData name="Jackson, Leah D" userId="S::ljackson74@gatech.edu::5398425a-9040-4593-8763-fc0d32201ba7" providerId="AD" clId="Web-{DB80EBD6-8E0D-4F3F-988C-43C9E4798F1A}" dt="2022-03-13T19:41:05.707" v="63"/>
        <pc:sldMkLst>
          <pc:docMk/>
          <pc:sldMk cId="78018289" sldId="269"/>
        </pc:sldMkLst>
        <pc:spChg chg="del">
          <ac:chgData name="Jackson, Leah D" userId="S::ljackson74@gatech.edu::5398425a-9040-4593-8763-fc0d32201ba7" providerId="AD" clId="Web-{DB80EBD6-8E0D-4F3F-988C-43C9E4798F1A}" dt="2022-03-13T19:41:01.442" v="60"/>
          <ac:spMkLst>
            <pc:docMk/>
            <pc:sldMk cId="78018289" sldId="269"/>
            <ac:spMk id="12" creationId="{C0A092BE-7C7D-4476-B20B-7CBAB01CCBC1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1:03.317" v="61"/>
          <ac:spMkLst>
            <pc:docMk/>
            <pc:sldMk cId="78018289" sldId="269"/>
            <ac:spMk id="13" creationId="{B0B91459-BF51-48CB-B205-D9B74BF37755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1:04.692" v="62"/>
          <ac:spMkLst>
            <pc:docMk/>
            <pc:sldMk cId="78018289" sldId="269"/>
            <ac:spMk id="14" creationId="{4842C96E-840D-4BE6-840C-F1A26E1CD67A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1:05.707" v="63"/>
          <ac:spMkLst>
            <pc:docMk/>
            <pc:sldMk cId="78018289" sldId="269"/>
            <ac:spMk id="15" creationId="{5C032933-73B2-4670-ACB6-837D63ECB3D9}"/>
          </ac:spMkLst>
        </pc:spChg>
        <pc:picChg chg="del">
          <ac:chgData name="Jackson, Leah D" userId="S::ljackson74@gatech.edu::5398425a-9040-4593-8763-fc0d32201ba7" providerId="AD" clId="Web-{DB80EBD6-8E0D-4F3F-988C-43C9E4798F1A}" dt="2022-03-13T19:41:00.895" v="59"/>
          <ac:picMkLst>
            <pc:docMk/>
            <pc:sldMk cId="78018289" sldId="269"/>
            <ac:picMk id="17" creationId="{6F91427D-0C26-4EEA-BF1F-5B52177DD5E9}"/>
          </ac:picMkLst>
        </pc:picChg>
      </pc:sldChg>
      <pc:sldChg chg="delSp add replId">
        <pc:chgData name="Jackson, Leah D" userId="S::ljackson74@gatech.edu::5398425a-9040-4593-8763-fc0d32201ba7" providerId="AD" clId="Web-{DB80EBD6-8E0D-4F3F-988C-43C9E4798F1A}" dt="2022-03-13T19:41:18.598" v="66"/>
        <pc:sldMkLst>
          <pc:docMk/>
          <pc:sldMk cId="412321333" sldId="270"/>
        </pc:sldMkLst>
        <pc:spChg chg="del">
          <ac:chgData name="Jackson, Leah D" userId="S::ljackson74@gatech.edu::5398425a-9040-4593-8763-fc0d32201ba7" providerId="AD" clId="Web-{DB80EBD6-8E0D-4F3F-988C-43C9E4798F1A}" dt="2022-03-13T19:41:17.786" v="65"/>
          <ac:spMkLst>
            <pc:docMk/>
            <pc:sldMk cId="412321333" sldId="270"/>
            <ac:spMk id="14" creationId="{4842C96E-840D-4BE6-840C-F1A26E1CD67A}"/>
          </ac:spMkLst>
        </pc:spChg>
        <pc:spChg chg="del">
          <ac:chgData name="Jackson, Leah D" userId="S::ljackson74@gatech.edu::5398425a-9040-4593-8763-fc0d32201ba7" providerId="AD" clId="Web-{DB80EBD6-8E0D-4F3F-988C-43C9E4798F1A}" dt="2022-03-13T19:41:18.598" v="66"/>
          <ac:spMkLst>
            <pc:docMk/>
            <pc:sldMk cId="412321333" sldId="270"/>
            <ac:spMk id="15" creationId="{5C032933-73B2-4670-ACB6-837D63ECB3D9}"/>
          </ac:spMkLst>
        </pc:spChg>
      </pc:sldChg>
      <pc:sldChg chg="add replId">
        <pc:chgData name="Jackson, Leah D" userId="S::ljackson74@gatech.edu::5398425a-9040-4593-8763-fc0d32201ba7" providerId="AD" clId="Web-{DB80EBD6-8E0D-4F3F-988C-43C9E4798F1A}" dt="2022-03-13T19:41:11.848" v="64"/>
        <pc:sldMkLst>
          <pc:docMk/>
          <pc:sldMk cId="3249584134" sldId="271"/>
        </pc:sldMkLst>
      </pc:sldChg>
    </pc:docChg>
  </pc:docChgLst>
  <pc:docChgLst>
    <pc:chgData name="Wechsler, David M" userId="S::dwechsler6@gatech.edu::5d47ab7a-907a-4c11-9459-acb1b943c234" providerId="AD" clId="Web-{4B18AC73-823B-454C-A580-CE4133EFA5E1}"/>
    <pc:docChg chg="addSld modSld">
      <pc:chgData name="Wechsler, David M" userId="S::dwechsler6@gatech.edu::5d47ab7a-907a-4c11-9459-acb1b943c234" providerId="AD" clId="Web-{4B18AC73-823B-454C-A580-CE4133EFA5E1}" dt="2022-03-14T19:59:44.280" v="19" actId="14100"/>
      <pc:docMkLst>
        <pc:docMk/>
      </pc:docMkLst>
      <pc:sldChg chg="addSp delSp modSp add">
        <pc:chgData name="Wechsler, David M" userId="S::dwechsler6@gatech.edu::5d47ab7a-907a-4c11-9459-acb1b943c234" providerId="AD" clId="Web-{4B18AC73-823B-454C-A580-CE4133EFA5E1}" dt="2022-03-14T19:59:44.280" v="19" actId="14100"/>
        <pc:sldMkLst>
          <pc:docMk/>
          <pc:sldMk cId="3513874891" sldId="274"/>
        </pc:sldMkLst>
        <pc:spChg chg="mod">
          <ac:chgData name="Wechsler, David M" userId="S::dwechsler6@gatech.edu::5d47ab7a-907a-4c11-9459-acb1b943c234" providerId="AD" clId="Web-{4B18AC73-823B-454C-A580-CE4133EFA5E1}" dt="2022-03-14T19:59:38.467" v="14" actId="20577"/>
          <ac:spMkLst>
            <pc:docMk/>
            <pc:sldMk cId="3513874891" sldId="274"/>
            <ac:spMk id="2" creationId="{40C1B767-311C-471C-9D5B-89E809171314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20.341" v="6"/>
          <ac:spMkLst>
            <pc:docMk/>
            <pc:sldMk cId="3513874891" sldId="274"/>
            <ac:spMk id="5" creationId="{C8814A9D-BE96-4963-A950-A5C886293342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16.419" v="5"/>
          <ac:spMkLst>
            <pc:docMk/>
            <pc:sldMk cId="3513874891" sldId="274"/>
            <ac:spMk id="9" creationId="{5640B8EC-F3DA-4801-A2EA-479925F4F58A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13.716" v="2"/>
          <ac:spMkLst>
            <pc:docMk/>
            <pc:sldMk cId="3513874891" sldId="274"/>
            <ac:spMk id="10" creationId="{7A2928F9-D0FF-45DD-80FD-91E56EDF0632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21.638" v="7"/>
          <ac:spMkLst>
            <pc:docMk/>
            <pc:sldMk cId="3513874891" sldId="274"/>
            <ac:spMk id="11" creationId="{6EA8B4A6-D6B5-49C8-886F-F8A03D0F6CDF}"/>
          </ac:spMkLst>
        </pc:spChg>
        <pc:spChg chg="mod">
          <ac:chgData name="Wechsler, David M" userId="S::dwechsler6@gatech.edu::5d47ab7a-907a-4c11-9459-acb1b943c234" providerId="AD" clId="Web-{4B18AC73-823B-454C-A580-CE4133EFA5E1}" dt="2022-03-14T19:59:40.233" v="15" actId="1076"/>
          <ac:spMkLst>
            <pc:docMk/>
            <pc:sldMk cId="3513874891" sldId="274"/>
            <ac:spMk id="12" creationId="{C0A092BE-7C7D-4476-B20B-7CBAB01CCBC1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29.138" v="11"/>
          <ac:spMkLst>
            <pc:docMk/>
            <pc:sldMk cId="3513874891" sldId="274"/>
            <ac:spMk id="13" creationId="{B0B91459-BF51-48CB-B205-D9B74BF37755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22.544" v="8"/>
          <ac:spMkLst>
            <pc:docMk/>
            <pc:sldMk cId="3513874891" sldId="274"/>
            <ac:spMk id="14" creationId="{4842C96E-840D-4BE6-840C-F1A26E1CD67A}"/>
          </ac:spMkLst>
        </pc:spChg>
        <pc:spChg chg="del">
          <ac:chgData name="Wechsler, David M" userId="S::dwechsler6@gatech.edu::5d47ab7a-907a-4c11-9459-acb1b943c234" providerId="AD" clId="Web-{4B18AC73-823B-454C-A580-CE4133EFA5E1}" dt="2022-03-14T19:59:23.482" v="9"/>
          <ac:spMkLst>
            <pc:docMk/>
            <pc:sldMk cId="3513874891" sldId="274"/>
            <ac:spMk id="15" creationId="{5C032933-73B2-4670-ACB6-837D63ECB3D9}"/>
          </ac:spMkLst>
        </pc:spChg>
        <pc:picChg chg="del">
          <ac:chgData name="Wechsler, David M" userId="S::dwechsler6@gatech.edu::5d47ab7a-907a-4c11-9459-acb1b943c234" providerId="AD" clId="Web-{4B18AC73-823B-454C-A580-CE4133EFA5E1}" dt="2022-03-14T19:59:14.185" v="3"/>
          <ac:picMkLst>
            <pc:docMk/>
            <pc:sldMk cId="3513874891" sldId="274"/>
            <ac:picMk id="3" creationId="{F7D3E4B2-E893-4763-963C-5AF7230D308F}"/>
          </ac:picMkLst>
        </pc:picChg>
        <pc:picChg chg="add mod">
          <ac:chgData name="Wechsler, David M" userId="S::dwechsler6@gatech.edu::5d47ab7a-907a-4c11-9459-acb1b943c234" providerId="AD" clId="Web-{4B18AC73-823B-454C-A580-CE4133EFA5E1}" dt="2022-03-14T19:59:44.280" v="19" actId="14100"/>
          <ac:picMkLst>
            <pc:docMk/>
            <pc:sldMk cId="3513874891" sldId="274"/>
            <ac:picMk id="4" creationId="{D5D9523F-C68C-445F-AF23-966F8F37E75E}"/>
          </ac:picMkLst>
        </pc:picChg>
        <pc:picChg chg="del">
          <ac:chgData name="Wechsler, David M" userId="S::dwechsler6@gatech.edu::5d47ab7a-907a-4c11-9459-acb1b943c234" providerId="AD" clId="Web-{4B18AC73-823B-454C-A580-CE4133EFA5E1}" dt="2022-03-14T19:59:12.653" v="1"/>
          <ac:picMkLst>
            <pc:docMk/>
            <pc:sldMk cId="3513874891" sldId="274"/>
            <ac:picMk id="6" creationId="{B2A6B58B-EECA-8943-B021-F85D5152F8CE}"/>
          </ac:picMkLst>
        </pc:picChg>
        <pc:picChg chg="del">
          <ac:chgData name="Wechsler, David M" userId="S::dwechsler6@gatech.edu::5d47ab7a-907a-4c11-9459-acb1b943c234" providerId="AD" clId="Web-{4B18AC73-823B-454C-A580-CE4133EFA5E1}" dt="2022-03-14T19:59:14.716" v="4"/>
          <ac:picMkLst>
            <pc:docMk/>
            <pc:sldMk cId="3513874891" sldId="274"/>
            <ac:picMk id="8" creationId="{B0046592-49C4-4F6D-B4CD-C64D9D058092}"/>
          </ac:picMkLst>
        </pc:picChg>
        <pc:picChg chg="del">
          <ac:chgData name="Wechsler, David M" userId="S::dwechsler6@gatech.edu::5d47ab7a-907a-4c11-9459-acb1b943c234" providerId="AD" clId="Web-{4B18AC73-823B-454C-A580-CE4133EFA5E1}" dt="2022-03-14T19:59:27.545" v="10"/>
          <ac:picMkLst>
            <pc:docMk/>
            <pc:sldMk cId="3513874891" sldId="274"/>
            <ac:picMk id="17" creationId="{6F91427D-0C26-4EEA-BF1F-5B52177DD5E9}"/>
          </ac:picMkLst>
        </pc:picChg>
      </pc:sldChg>
    </pc:docChg>
  </pc:docChgLst>
  <pc:docChgLst>
    <pc:chgData name="Crawford, Dennis R" userId="S::dcrawford41@gatech.edu::400eba60-de5f-45ec-a05f-12d41ea4559d" providerId="AD" clId="Web-{3E8743CC-568A-4ADF-968B-4B58A1E6B466}"/>
    <pc:docChg chg="addSld modSld">
      <pc:chgData name="Crawford, Dennis R" userId="S::dcrawford41@gatech.edu::400eba60-de5f-45ec-a05f-12d41ea4559d" providerId="AD" clId="Web-{3E8743CC-568A-4ADF-968B-4B58A1E6B466}" dt="2022-03-14T19:43:19.814" v="7" actId="20577"/>
      <pc:docMkLst>
        <pc:docMk/>
      </pc:docMkLst>
      <pc:sldChg chg="modSp new">
        <pc:chgData name="Crawford, Dennis R" userId="S::dcrawford41@gatech.edu::400eba60-de5f-45ec-a05f-12d41ea4559d" providerId="AD" clId="Web-{3E8743CC-568A-4ADF-968B-4B58A1E6B466}" dt="2022-03-14T19:43:19.814" v="7" actId="20577"/>
        <pc:sldMkLst>
          <pc:docMk/>
          <pc:sldMk cId="103438809" sldId="272"/>
        </pc:sldMkLst>
        <pc:spChg chg="mod">
          <ac:chgData name="Crawford, Dennis R" userId="S::dcrawford41@gatech.edu::400eba60-de5f-45ec-a05f-12d41ea4559d" providerId="AD" clId="Web-{3E8743CC-568A-4ADF-968B-4B58A1E6B466}" dt="2022-03-14T19:43:17.548" v="6" actId="20577"/>
          <ac:spMkLst>
            <pc:docMk/>
            <pc:sldMk cId="103438809" sldId="272"/>
            <ac:spMk id="2" creationId="{E746FBB1-FF5C-4C05-B0BF-C4DD8063A4C6}"/>
          </ac:spMkLst>
        </pc:spChg>
        <pc:spChg chg="mod">
          <ac:chgData name="Crawford, Dennis R" userId="S::dcrawford41@gatech.edu::400eba60-de5f-45ec-a05f-12d41ea4559d" providerId="AD" clId="Web-{3E8743CC-568A-4ADF-968B-4B58A1E6B466}" dt="2022-03-14T19:43:19.814" v="7" actId="20577"/>
          <ac:spMkLst>
            <pc:docMk/>
            <pc:sldMk cId="103438809" sldId="272"/>
            <ac:spMk id="3" creationId="{A436F4A8-89E3-4C6E-8CE9-6DA53A10B269}"/>
          </ac:spMkLst>
        </pc:spChg>
      </pc:sldChg>
    </pc:docChg>
  </pc:docChgLst>
  <pc:docChgLst>
    <pc:chgData name="Wechsler, David M" userId="S::dwechsler6@gatech.edu::5d47ab7a-907a-4c11-9459-acb1b943c234" providerId="AD" clId="Web-{CFB219E5-A983-461D-8A4E-2F5ED05630EF}"/>
    <pc:docChg chg="modSld">
      <pc:chgData name="Wechsler, David M" userId="S::dwechsler6@gatech.edu::5d47ab7a-907a-4c11-9459-acb1b943c234" providerId="AD" clId="Web-{CFB219E5-A983-461D-8A4E-2F5ED05630EF}" dt="2022-03-14T19:57:22.180" v="1" actId="20577"/>
      <pc:docMkLst>
        <pc:docMk/>
      </pc:docMkLst>
      <pc:sldChg chg="modSp">
        <pc:chgData name="Wechsler, David M" userId="S::dwechsler6@gatech.edu::5d47ab7a-907a-4c11-9459-acb1b943c234" providerId="AD" clId="Web-{CFB219E5-A983-461D-8A4E-2F5ED05630EF}" dt="2022-03-14T19:57:22.180" v="1" actId="20577"/>
        <pc:sldMkLst>
          <pc:docMk/>
          <pc:sldMk cId="3386326063" sldId="263"/>
        </pc:sldMkLst>
        <pc:spChg chg="mod">
          <ac:chgData name="Wechsler, David M" userId="S::dwechsler6@gatech.edu::5d47ab7a-907a-4c11-9459-acb1b943c234" providerId="AD" clId="Web-{CFB219E5-A983-461D-8A4E-2F5ED05630EF}" dt="2022-03-14T19:57:22.180" v="1" actId="20577"/>
          <ac:spMkLst>
            <pc:docMk/>
            <pc:sldMk cId="3386326063" sldId="263"/>
            <ac:spMk id="16" creationId="{63ACE276-C51E-45C8-BA08-570D6E220B69}"/>
          </ac:spMkLst>
        </pc:spChg>
      </pc:sldChg>
    </pc:docChg>
  </pc:docChgLst>
  <pc:docChgLst>
    <pc:chgData name="Wechsler, David M" userId="S::dwechsler6@gatech.edu::5d47ab7a-907a-4c11-9459-acb1b943c234" providerId="AD" clId="Web-{99D86B43-FCAA-43BD-B635-81C2004291AE}"/>
    <pc:docChg chg="modSld">
      <pc:chgData name="Wechsler, David M" userId="S::dwechsler6@gatech.edu::5d47ab7a-907a-4c11-9459-acb1b943c234" providerId="AD" clId="Web-{99D86B43-FCAA-43BD-B635-81C2004291AE}" dt="2022-03-16T14:33:48.399" v="23" actId="1076"/>
      <pc:docMkLst>
        <pc:docMk/>
      </pc:docMkLst>
      <pc:sldChg chg="addSp delSp modSp">
        <pc:chgData name="Wechsler, David M" userId="S::dwechsler6@gatech.edu::5d47ab7a-907a-4c11-9459-acb1b943c234" providerId="AD" clId="Web-{99D86B43-FCAA-43BD-B635-81C2004291AE}" dt="2022-03-16T14:33:48.399" v="23" actId="1076"/>
        <pc:sldMkLst>
          <pc:docMk/>
          <pc:sldMk cId="3964590493" sldId="283"/>
        </pc:sldMkLst>
        <pc:spChg chg="mod">
          <ac:chgData name="Wechsler, David M" userId="S::dwechsler6@gatech.edu::5d47ab7a-907a-4c11-9459-acb1b943c234" providerId="AD" clId="Web-{99D86B43-FCAA-43BD-B635-81C2004291AE}" dt="2022-03-16T14:33:44.399" v="20" actId="1076"/>
          <ac:spMkLst>
            <pc:docMk/>
            <pc:sldMk cId="3964590493" sldId="283"/>
            <ac:spMk id="8" creationId="{0B497BA6-55D4-4F07-B59E-4313C46A7D41}"/>
          </ac:spMkLst>
        </pc:spChg>
        <pc:spChg chg="add mod">
          <ac:chgData name="Wechsler, David M" userId="S::dwechsler6@gatech.edu::5d47ab7a-907a-4c11-9459-acb1b943c234" providerId="AD" clId="Web-{99D86B43-FCAA-43BD-B635-81C2004291AE}" dt="2022-03-16T14:33:29.226" v="15" actId="1076"/>
          <ac:spMkLst>
            <pc:docMk/>
            <pc:sldMk cId="3964590493" sldId="283"/>
            <ac:spMk id="10" creationId="{D25E0FE3-E6FE-45FA-A3EB-2F737D5B41D5}"/>
          </ac:spMkLst>
        </pc:spChg>
        <pc:spChg chg="del mod">
          <ac:chgData name="Wechsler, David M" userId="S::dwechsler6@gatech.edu::5d47ab7a-907a-4c11-9459-acb1b943c234" providerId="AD" clId="Web-{99D86B43-FCAA-43BD-B635-81C2004291AE}" dt="2022-03-16T14:27:38.700" v="1"/>
          <ac:spMkLst>
            <pc:docMk/>
            <pc:sldMk cId="3964590493" sldId="283"/>
            <ac:spMk id="12" creationId="{C0A092BE-7C7D-4476-B20B-7CBAB01CCBC1}"/>
          </ac:spMkLst>
        </pc:spChg>
        <pc:spChg chg="del">
          <ac:chgData name="Wechsler, David M" userId="S::dwechsler6@gatech.edu::5d47ab7a-907a-4c11-9459-acb1b943c234" providerId="AD" clId="Web-{99D86B43-FCAA-43BD-B635-81C2004291AE}" dt="2022-03-16T14:27:40.372" v="2"/>
          <ac:spMkLst>
            <pc:docMk/>
            <pc:sldMk cId="3964590493" sldId="283"/>
            <ac:spMk id="14" creationId="{C6AD6C64-A179-445E-8821-1A6B3D9883A1}"/>
          </ac:spMkLst>
        </pc:spChg>
        <pc:picChg chg="mod">
          <ac:chgData name="Wechsler, David M" userId="S::dwechsler6@gatech.edu::5d47ab7a-907a-4c11-9459-acb1b943c234" providerId="AD" clId="Web-{99D86B43-FCAA-43BD-B635-81C2004291AE}" dt="2022-03-16T14:33:46.664" v="22" actId="1076"/>
          <ac:picMkLst>
            <pc:docMk/>
            <pc:sldMk cId="3964590493" sldId="283"/>
            <ac:picMk id="3" creationId="{A47DE25A-F391-46DD-9C12-81A143B4D892}"/>
          </ac:picMkLst>
        </pc:picChg>
        <pc:picChg chg="add mod">
          <ac:chgData name="Wechsler, David M" userId="S::dwechsler6@gatech.edu::5d47ab7a-907a-4c11-9459-acb1b943c234" providerId="AD" clId="Web-{99D86B43-FCAA-43BD-B635-81C2004291AE}" dt="2022-03-16T14:33:24.523" v="14" actId="1076"/>
          <ac:picMkLst>
            <pc:docMk/>
            <pc:sldMk cId="3964590493" sldId="283"/>
            <ac:picMk id="4" creationId="{C3A7A723-8BF7-4F42-BA99-5DE3373D517D}"/>
          </ac:picMkLst>
        </pc:picChg>
        <pc:picChg chg="add mod">
          <ac:chgData name="Wechsler, David M" userId="S::dwechsler6@gatech.edu::5d47ab7a-907a-4c11-9459-acb1b943c234" providerId="AD" clId="Web-{99D86B43-FCAA-43BD-B635-81C2004291AE}" dt="2022-03-16T14:33:48.399" v="23" actId="1076"/>
          <ac:picMkLst>
            <pc:docMk/>
            <pc:sldMk cId="3964590493" sldId="283"/>
            <ac:picMk id="5" creationId="{AC3F3466-6467-4EF8-851D-90D0A2F8BC0A}"/>
          </ac:picMkLst>
        </pc:picChg>
        <pc:picChg chg="del">
          <ac:chgData name="Wechsler, David M" userId="S::dwechsler6@gatech.edu::5d47ab7a-907a-4c11-9459-acb1b943c234" providerId="AD" clId="Web-{99D86B43-FCAA-43BD-B635-81C2004291AE}" dt="2022-03-16T14:31:53.927" v="6"/>
          <ac:picMkLst>
            <pc:docMk/>
            <pc:sldMk cId="3964590493" sldId="283"/>
            <ac:picMk id="9" creationId="{882D1592-40F7-4FF8-BD22-8925B9D12F4F}"/>
          </ac:picMkLst>
        </pc:picChg>
      </pc:sldChg>
    </pc:docChg>
  </pc:docChgLst>
  <pc:docChgLst>
    <pc:chgData name="Jackson, Leah D" userId="S::ljackson74@gatech.edu::5398425a-9040-4593-8763-fc0d32201ba7" providerId="AD" clId="Web-{06133A6B-4FF9-473F-99DF-38B2B8CFD4AE}"/>
    <pc:docChg chg="modSld">
      <pc:chgData name="Jackson, Leah D" userId="S::ljackson74@gatech.edu::5398425a-9040-4593-8763-fc0d32201ba7" providerId="AD" clId="Web-{06133A6B-4FF9-473F-99DF-38B2B8CFD4AE}" dt="2022-03-16T16:26:43.577" v="11" actId="1076"/>
      <pc:docMkLst>
        <pc:docMk/>
      </pc:docMkLst>
      <pc:sldChg chg="modSp">
        <pc:chgData name="Jackson, Leah D" userId="S::ljackson74@gatech.edu::5398425a-9040-4593-8763-fc0d32201ba7" providerId="AD" clId="Web-{06133A6B-4FF9-473F-99DF-38B2B8CFD4AE}" dt="2022-03-16T16:26:43.577" v="11" actId="1076"/>
        <pc:sldMkLst>
          <pc:docMk/>
          <pc:sldMk cId="3386326063" sldId="263"/>
        </pc:sldMkLst>
        <pc:spChg chg="mod">
          <ac:chgData name="Jackson, Leah D" userId="S::ljackson74@gatech.edu::5398425a-9040-4593-8763-fc0d32201ba7" providerId="AD" clId="Web-{06133A6B-4FF9-473F-99DF-38B2B8CFD4AE}" dt="2022-03-16T16:26:21.576" v="3" actId="1076"/>
          <ac:spMkLst>
            <pc:docMk/>
            <pc:sldMk cId="3386326063" sldId="263"/>
            <ac:spMk id="8" creationId="{32637929-6868-49CC-83A6-F09072E6E5F9}"/>
          </ac:spMkLst>
        </pc:spChg>
        <pc:spChg chg="mod">
          <ac:chgData name="Jackson, Leah D" userId="S::ljackson74@gatech.edu::5398425a-9040-4593-8763-fc0d32201ba7" providerId="AD" clId="Web-{06133A6B-4FF9-473F-99DF-38B2B8CFD4AE}" dt="2022-03-16T16:26:21.591" v="7" actId="1076"/>
          <ac:spMkLst>
            <pc:docMk/>
            <pc:sldMk cId="3386326063" sldId="263"/>
            <ac:spMk id="10" creationId="{E88DEC74-3C8B-4A0A-BAED-F311311336CA}"/>
          </ac:spMkLst>
        </pc:spChg>
        <pc:spChg chg="mod">
          <ac:chgData name="Jackson, Leah D" userId="S::ljackson74@gatech.edu::5398425a-9040-4593-8763-fc0d32201ba7" providerId="AD" clId="Web-{06133A6B-4FF9-473F-99DF-38B2B8CFD4AE}" dt="2022-03-16T16:26:27.827" v="8" actId="1076"/>
          <ac:spMkLst>
            <pc:docMk/>
            <pc:sldMk cId="3386326063" sldId="263"/>
            <ac:spMk id="14" creationId="{5652DB26-ADD6-4148-8FD4-24EC5C335B48}"/>
          </ac:spMkLst>
        </pc:spChg>
        <pc:spChg chg="mod">
          <ac:chgData name="Jackson, Leah D" userId="S::ljackson74@gatech.edu::5398425a-9040-4593-8763-fc0d32201ba7" providerId="AD" clId="Web-{06133A6B-4FF9-473F-99DF-38B2B8CFD4AE}" dt="2022-03-16T16:26:32.248" v="9" actId="1076"/>
          <ac:spMkLst>
            <pc:docMk/>
            <pc:sldMk cId="3386326063" sldId="263"/>
            <ac:spMk id="15" creationId="{3E7AF100-00AA-4D7D-B013-14D3EE3FB40A}"/>
          </ac:spMkLst>
        </pc:spChg>
        <pc:spChg chg="mod">
          <ac:chgData name="Jackson, Leah D" userId="S::ljackson74@gatech.edu::5398425a-9040-4593-8763-fc0d32201ba7" providerId="AD" clId="Web-{06133A6B-4FF9-473F-99DF-38B2B8CFD4AE}" dt="2022-03-16T16:26:43.577" v="11" actId="1076"/>
          <ac:spMkLst>
            <pc:docMk/>
            <pc:sldMk cId="3386326063" sldId="263"/>
            <ac:spMk id="16" creationId="{63ACE276-C51E-45C8-BA08-570D6E220B69}"/>
          </ac:spMkLst>
        </pc:spChg>
        <pc:spChg chg="mod">
          <ac:chgData name="Jackson, Leah D" userId="S::ljackson74@gatech.edu::5398425a-9040-4593-8763-fc0d32201ba7" providerId="AD" clId="Web-{06133A6B-4FF9-473F-99DF-38B2B8CFD4AE}" dt="2022-03-16T16:26:39.139" v="10" actId="1076"/>
          <ac:spMkLst>
            <pc:docMk/>
            <pc:sldMk cId="3386326063" sldId="263"/>
            <ac:spMk id="17" creationId="{A1F0E0B1-26F7-4388-8A66-73BC12D0A039}"/>
          </ac:spMkLst>
        </pc:spChg>
        <pc:picChg chg="mod">
          <ac:chgData name="Jackson, Leah D" userId="S::ljackson74@gatech.edu::5398425a-9040-4593-8763-fc0d32201ba7" providerId="AD" clId="Web-{06133A6B-4FF9-473F-99DF-38B2B8CFD4AE}" dt="2022-03-16T16:26:21.560" v="2" actId="1076"/>
          <ac:picMkLst>
            <pc:docMk/>
            <pc:sldMk cId="3386326063" sldId="263"/>
            <ac:picMk id="6" creationId="{9319958D-A51E-4537-86CB-9030CD244C91}"/>
          </ac:picMkLst>
        </pc:picChg>
        <pc:cxnChg chg="mod">
          <ac:chgData name="Jackson, Leah D" userId="S::ljackson74@gatech.edu::5398425a-9040-4593-8763-fc0d32201ba7" providerId="AD" clId="Web-{06133A6B-4FF9-473F-99DF-38B2B8CFD4AE}" dt="2022-03-16T16:26:21.576" v="4" actId="1076"/>
          <ac:cxnSpMkLst>
            <pc:docMk/>
            <pc:sldMk cId="3386326063" sldId="263"/>
            <ac:cxnSpMk id="9" creationId="{3334539E-B0D1-41A1-8D51-D18585E0A8BF}"/>
          </ac:cxnSpMkLst>
        </pc:cxnChg>
        <pc:cxnChg chg="mod">
          <ac:chgData name="Jackson, Leah D" userId="S::ljackson74@gatech.edu::5398425a-9040-4593-8763-fc0d32201ba7" providerId="AD" clId="Web-{06133A6B-4FF9-473F-99DF-38B2B8CFD4AE}" dt="2022-03-16T16:26:21.591" v="5" actId="1076"/>
          <ac:cxnSpMkLst>
            <pc:docMk/>
            <pc:sldMk cId="3386326063" sldId="263"/>
            <ac:cxnSpMk id="11" creationId="{516D4C5A-DCCA-425B-8692-3ED740BBB7DC}"/>
          </ac:cxnSpMkLst>
        </pc:cxnChg>
        <pc:cxnChg chg="mod">
          <ac:chgData name="Jackson, Leah D" userId="S::ljackson74@gatech.edu::5398425a-9040-4593-8763-fc0d32201ba7" providerId="AD" clId="Web-{06133A6B-4FF9-473F-99DF-38B2B8CFD4AE}" dt="2022-03-16T16:26:21.591" v="6" actId="1076"/>
          <ac:cxnSpMkLst>
            <pc:docMk/>
            <pc:sldMk cId="3386326063" sldId="263"/>
            <ac:cxnSpMk id="13" creationId="{9DB0891E-C2D1-47B9-9166-50A6905FCDAB}"/>
          </ac:cxnSpMkLst>
        </pc:cxnChg>
      </pc:sldChg>
    </pc:docChg>
  </pc:docChgLst>
  <pc:docChgLst>
    <pc:chgData name="Jackson, Leah D" userId="S::ljackson74@gatech.edu::5398425a-9040-4593-8763-fc0d32201ba7" providerId="AD" clId="Web-{3942981F-F287-40E1-A3D9-FAE335612166}"/>
    <pc:docChg chg="addSld delSld modSld sldOrd">
      <pc:chgData name="Jackson, Leah D" userId="S::ljackson74@gatech.edu::5398425a-9040-4593-8763-fc0d32201ba7" providerId="AD" clId="Web-{3942981F-F287-40E1-A3D9-FAE335612166}" dt="2022-03-16T13:52:11.279" v="305" actId="20577"/>
      <pc:docMkLst>
        <pc:docMk/>
      </pc:docMkLst>
      <pc:sldChg chg="addSp delSp modSp">
        <pc:chgData name="Jackson, Leah D" userId="S::ljackson74@gatech.edu::5398425a-9040-4593-8763-fc0d32201ba7" providerId="AD" clId="Web-{3942981F-F287-40E1-A3D9-FAE335612166}" dt="2022-03-16T13:49:35.336" v="291"/>
        <pc:sldMkLst>
          <pc:docMk/>
          <pc:sldMk cId="109857222" sldId="256"/>
        </pc:sldMkLst>
        <pc:spChg chg="mod">
          <ac:chgData name="Jackson, Leah D" userId="S::ljackson74@gatech.edu::5398425a-9040-4593-8763-fc0d32201ba7" providerId="AD" clId="Web-{3942981F-F287-40E1-A3D9-FAE335612166}" dt="2022-03-16T13:49:19.163" v="287" actId="1076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Jackson, Leah D" userId="S::ljackson74@gatech.edu::5398425a-9040-4593-8763-fc0d32201ba7" providerId="AD" clId="Web-{3942981F-F287-40E1-A3D9-FAE335612166}" dt="2022-03-16T13:49:24.148" v="288" actId="1076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Jackson, Leah D" userId="S::ljackson74@gatech.edu::5398425a-9040-4593-8763-fc0d32201ba7" providerId="AD" clId="Web-{3942981F-F287-40E1-A3D9-FAE335612166}" dt="2022-03-16T13:49:11.991" v="285"/>
          <ac:picMkLst>
            <pc:docMk/>
            <pc:sldMk cId="109857222" sldId="256"/>
            <ac:picMk id="4" creationId="{56EA4EAF-931D-49D0-8AD5-2017E458BEFE}"/>
          </ac:picMkLst>
        </pc:picChg>
        <pc:picChg chg="add mod modCrop">
          <ac:chgData name="Jackson, Leah D" userId="S::ljackson74@gatech.edu::5398425a-9040-4593-8763-fc0d32201ba7" providerId="AD" clId="Web-{3942981F-F287-40E1-A3D9-FAE335612166}" dt="2022-03-16T13:49:31.257" v="290" actId="1076"/>
          <ac:picMkLst>
            <pc:docMk/>
            <pc:sldMk cId="109857222" sldId="256"/>
            <ac:picMk id="5" creationId="{C9B0206E-4C21-42C3-B48E-B80145FAAC6C}"/>
          </ac:picMkLst>
        </pc:picChg>
        <pc:picChg chg="add del mod">
          <ac:chgData name="Jackson, Leah D" userId="S::ljackson74@gatech.edu::5398425a-9040-4593-8763-fc0d32201ba7" providerId="AD" clId="Web-{3942981F-F287-40E1-A3D9-FAE335612166}" dt="2022-03-16T13:49:35.336" v="291"/>
          <ac:picMkLst>
            <pc:docMk/>
            <pc:sldMk cId="109857222" sldId="256"/>
            <ac:picMk id="6" creationId="{78D9B587-BCCD-412F-BFFB-161F0EB02A29}"/>
          </ac:picMkLst>
        </pc:picChg>
      </pc:sldChg>
      <pc:sldChg chg="modSp">
        <pc:chgData name="Jackson, Leah D" userId="S::ljackson74@gatech.edu::5398425a-9040-4593-8763-fc0d32201ba7" providerId="AD" clId="Web-{3942981F-F287-40E1-A3D9-FAE335612166}" dt="2022-03-16T13:52:11.279" v="305" actId="20577"/>
        <pc:sldMkLst>
          <pc:docMk/>
          <pc:sldMk cId="3252978240" sldId="259"/>
        </pc:sldMkLst>
        <pc:spChg chg="mod">
          <ac:chgData name="Jackson, Leah D" userId="S::ljackson74@gatech.edu::5398425a-9040-4593-8763-fc0d32201ba7" providerId="AD" clId="Web-{3942981F-F287-40E1-A3D9-FAE335612166}" dt="2022-03-16T13:52:11.279" v="305" actId="20577"/>
          <ac:spMkLst>
            <pc:docMk/>
            <pc:sldMk cId="3252978240" sldId="259"/>
            <ac:spMk id="2" creationId="{40C1B767-311C-471C-9D5B-89E809171314}"/>
          </ac:spMkLst>
        </pc:spChg>
      </pc:sldChg>
      <pc:sldChg chg="modSp">
        <pc:chgData name="Jackson, Leah D" userId="S::ljackson74@gatech.edu::5398425a-9040-4593-8763-fc0d32201ba7" providerId="AD" clId="Web-{3942981F-F287-40E1-A3D9-FAE335612166}" dt="2022-03-16T13:41:05.896" v="200" actId="1076"/>
        <pc:sldMkLst>
          <pc:docMk/>
          <pc:sldMk cId="3249584134" sldId="271"/>
        </pc:sldMkLst>
        <pc:spChg chg="mod">
          <ac:chgData name="Jackson, Leah D" userId="S::ljackson74@gatech.edu::5398425a-9040-4593-8763-fc0d32201ba7" providerId="AD" clId="Web-{3942981F-F287-40E1-A3D9-FAE335612166}" dt="2022-03-16T13:41:05.896" v="200" actId="1076"/>
          <ac:spMkLst>
            <pc:docMk/>
            <pc:sldMk cId="3249584134" sldId="271"/>
            <ac:spMk id="15" creationId="{5C032933-73B2-4670-ACB6-837D63ECB3D9}"/>
          </ac:spMkLst>
        </pc:spChg>
      </pc:sldChg>
      <pc:sldChg chg="addSp delSp modSp del">
        <pc:chgData name="Jackson, Leah D" userId="S::ljackson74@gatech.edu::5398425a-9040-4593-8763-fc0d32201ba7" providerId="AD" clId="Web-{3942981F-F287-40E1-A3D9-FAE335612166}" dt="2022-03-16T13:34:48.227" v="110"/>
        <pc:sldMkLst>
          <pc:docMk/>
          <pc:sldMk cId="103438809" sldId="272"/>
        </pc:sldMkLst>
        <pc:spChg chg="mod">
          <ac:chgData name="Jackson, Leah D" userId="S::ljackson74@gatech.edu::5398425a-9040-4593-8763-fc0d32201ba7" providerId="AD" clId="Web-{3942981F-F287-40E1-A3D9-FAE335612166}" dt="2022-03-16T13:33:17.223" v="79" actId="20577"/>
          <ac:spMkLst>
            <pc:docMk/>
            <pc:sldMk cId="103438809" sldId="272"/>
            <ac:spMk id="2" creationId="{E746FBB1-FF5C-4C05-B0BF-C4DD8063A4C6}"/>
          </ac:spMkLst>
        </pc:spChg>
        <pc:spChg chg="add del mod">
          <ac:chgData name="Jackson, Leah D" userId="S::ljackson74@gatech.edu::5398425a-9040-4593-8763-fc0d32201ba7" providerId="AD" clId="Web-{3942981F-F287-40E1-A3D9-FAE335612166}" dt="2022-03-16T13:30:16.936" v="46"/>
          <ac:spMkLst>
            <pc:docMk/>
            <pc:sldMk cId="103438809" sldId="272"/>
            <ac:spMk id="3" creationId="{6877D00A-BBB9-409A-828C-CD9ED1AC748A}"/>
          </ac:spMkLst>
        </pc:spChg>
        <pc:spChg chg="add del mod">
          <ac:chgData name="Jackson, Leah D" userId="S::ljackson74@gatech.edu::5398425a-9040-4593-8763-fc0d32201ba7" providerId="AD" clId="Web-{3942981F-F287-40E1-A3D9-FAE335612166}" dt="2022-03-16T13:33:22.036" v="80"/>
          <ac:spMkLst>
            <pc:docMk/>
            <pc:sldMk cId="103438809" sldId="272"/>
            <ac:spMk id="5" creationId="{70E0E143-E8C2-4BD5-80E8-972C6F45046E}"/>
          </ac:spMkLst>
        </pc:spChg>
        <pc:picChg chg="mod">
          <ac:chgData name="Jackson, Leah D" userId="S::ljackson74@gatech.edu::5398425a-9040-4593-8763-fc0d32201ba7" providerId="AD" clId="Web-{3942981F-F287-40E1-A3D9-FAE335612166}" dt="2022-03-16T13:33:24.427" v="81" actId="1076"/>
          <ac:picMkLst>
            <pc:docMk/>
            <pc:sldMk cId="103438809" sldId="272"/>
            <ac:picMk id="4" creationId="{F70D9D0C-557D-4A92-BAC0-C16C0A4DF1F8}"/>
          </ac:picMkLst>
        </pc:picChg>
      </pc:sldChg>
      <pc:sldChg chg="addSp delSp modSp">
        <pc:chgData name="Jackson, Leah D" userId="S::ljackson74@gatech.edu::5398425a-9040-4593-8763-fc0d32201ba7" providerId="AD" clId="Web-{3942981F-F287-40E1-A3D9-FAE335612166}" dt="2022-03-16T13:44:59.373" v="247" actId="14100"/>
        <pc:sldMkLst>
          <pc:docMk/>
          <pc:sldMk cId="3513874891" sldId="274"/>
        </pc:sldMkLst>
        <pc:spChg chg="mod">
          <ac:chgData name="Jackson, Leah D" userId="S::ljackson74@gatech.edu::5398425a-9040-4593-8763-fc0d32201ba7" providerId="AD" clId="Web-{3942981F-F287-40E1-A3D9-FAE335612166}" dt="2022-03-16T13:42:05.773" v="205" actId="20577"/>
          <ac:spMkLst>
            <pc:docMk/>
            <pc:sldMk cId="3513874891" sldId="274"/>
            <ac:spMk id="2" creationId="{40C1B767-311C-471C-9D5B-89E809171314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3:23.885" v="225" actId="20577"/>
          <ac:spMkLst>
            <pc:docMk/>
            <pc:sldMk cId="3513874891" sldId="274"/>
            <ac:spMk id="5" creationId="{4EC203BC-C075-47C5-92FF-6169D891E434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3:36.917" v="226" actId="20577"/>
          <ac:spMkLst>
            <pc:docMk/>
            <pc:sldMk cId="3513874891" sldId="274"/>
            <ac:spMk id="6" creationId="{653351C7-3C55-4906-91DD-582CC9F94D57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3:59.558" v="230" actId="1076"/>
          <ac:spMkLst>
            <pc:docMk/>
            <pc:sldMk cId="3513874891" sldId="274"/>
            <ac:spMk id="7" creationId="{223D9B2D-F7B1-4FBC-AD43-57E0A2462ECA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4:56.295" v="246" actId="14100"/>
          <ac:spMkLst>
            <pc:docMk/>
            <pc:sldMk cId="3513874891" sldId="274"/>
            <ac:spMk id="8" creationId="{0B497BA6-55D4-4F07-B59E-4313C46A7D41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4:59.373" v="247" actId="14100"/>
          <ac:spMkLst>
            <pc:docMk/>
            <pc:sldMk cId="3513874891" sldId="274"/>
            <ac:spMk id="10" creationId="{D58F45DB-3642-448C-ABC8-7637115ABB2B}"/>
          </ac:spMkLst>
        </pc:spChg>
        <pc:spChg chg="mod">
          <ac:chgData name="Jackson, Leah D" userId="S::ljackson74@gatech.edu::5398425a-9040-4593-8763-fc0d32201ba7" providerId="AD" clId="Web-{3942981F-F287-40E1-A3D9-FAE335612166}" dt="2022-03-16T13:44:51.748" v="244" actId="1076"/>
          <ac:spMkLst>
            <pc:docMk/>
            <pc:sldMk cId="3513874891" sldId="274"/>
            <ac:spMk id="12" creationId="{C0A092BE-7C7D-4476-B20B-7CBAB01CCBC1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4:26.387" v="238" actId="1076"/>
          <ac:spMkLst>
            <pc:docMk/>
            <pc:sldMk cId="3513874891" sldId="274"/>
            <ac:spMk id="14" creationId="{C6AD6C64-A179-445E-8821-1A6B3D9883A1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44:37.732" v="242" actId="1076"/>
          <ac:spMkLst>
            <pc:docMk/>
            <pc:sldMk cId="3513874891" sldId="274"/>
            <ac:spMk id="16" creationId="{C7E22AA5-B3E9-497A-9884-8E86B7136411}"/>
          </ac:spMkLst>
        </pc:spChg>
        <pc:picChg chg="add del mod">
          <ac:chgData name="Jackson, Leah D" userId="S::ljackson74@gatech.edu::5398425a-9040-4593-8763-fc0d32201ba7" providerId="AD" clId="Web-{3942981F-F287-40E1-A3D9-FAE335612166}" dt="2022-03-16T13:42:19.383" v="209"/>
          <ac:picMkLst>
            <pc:docMk/>
            <pc:sldMk cId="3513874891" sldId="274"/>
            <ac:picMk id="3" creationId="{962AD6F4-C8B7-4865-A52C-F5BCD19A932C}"/>
          </ac:picMkLst>
        </pc:picChg>
      </pc:sldChg>
      <pc:sldChg chg="addSp modSp new del">
        <pc:chgData name="Jackson, Leah D" userId="S::ljackson74@gatech.edu::5398425a-9040-4593-8763-fc0d32201ba7" providerId="AD" clId="Web-{3942981F-F287-40E1-A3D9-FAE335612166}" dt="2022-03-16T13:38:47.938" v="171"/>
        <pc:sldMkLst>
          <pc:docMk/>
          <pc:sldMk cId="3357103566" sldId="275"/>
        </pc:sldMkLst>
        <pc:picChg chg="add mod modCrop">
          <ac:chgData name="Jackson, Leah D" userId="S::ljackson74@gatech.edu::5398425a-9040-4593-8763-fc0d32201ba7" providerId="AD" clId="Web-{3942981F-F287-40E1-A3D9-FAE335612166}" dt="2022-03-16T13:26:04.365" v="7" actId="1076"/>
          <ac:picMkLst>
            <pc:docMk/>
            <pc:sldMk cId="3357103566" sldId="275"/>
            <ac:picMk id="5" creationId="{C20E0809-12B8-4337-9242-7277888BC392}"/>
          </ac:picMkLst>
        </pc:picChg>
      </pc:sldChg>
      <pc:sldChg chg="addSp delSp modSp new del">
        <pc:chgData name="Jackson, Leah D" userId="S::ljackson74@gatech.edu::5398425a-9040-4593-8763-fc0d32201ba7" providerId="AD" clId="Web-{3942981F-F287-40E1-A3D9-FAE335612166}" dt="2022-03-16T13:40:29.957" v="197"/>
        <pc:sldMkLst>
          <pc:docMk/>
          <pc:sldMk cId="1350806970" sldId="276"/>
        </pc:sldMkLst>
        <pc:spChg chg="del">
          <ac:chgData name="Jackson, Leah D" userId="S::ljackson74@gatech.edu::5398425a-9040-4593-8763-fc0d32201ba7" providerId="AD" clId="Web-{3942981F-F287-40E1-A3D9-FAE335612166}" dt="2022-03-16T13:26:21.350" v="9"/>
          <ac:spMkLst>
            <pc:docMk/>
            <pc:sldMk cId="1350806970" sldId="276"/>
            <ac:spMk id="3" creationId="{93084958-338A-4A5F-9D2A-0252737AC81C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28:28.823" v="28" actId="14100"/>
          <ac:spMkLst>
            <pc:docMk/>
            <pc:sldMk cId="1350806970" sldId="276"/>
            <ac:spMk id="8" creationId="{324B0F41-83CC-4D5C-A9AF-A877F68E4033}"/>
          </ac:spMkLst>
        </pc:spChg>
        <pc:picChg chg="add del mod ord modCrop">
          <ac:chgData name="Jackson, Leah D" userId="S::ljackson74@gatech.edu::5398425a-9040-4593-8763-fc0d32201ba7" providerId="AD" clId="Web-{3942981F-F287-40E1-A3D9-FAE335612166}" dt="2022-03-16T13:28:23.682" v="27"/>
          <ac:picMkLst>
            <pc:docMk/>
            <pc:sldMk cId="1350806970" sldId="276"/>
            <ac:picMk id="4" creationId="{9E17849E-16F9-46C5-A6CA-26730ACB0C78}"/>
          </ac:picMkLst>
        </pc:picChg>
        <pc:picChg chg="add del mod modCrop">
          <ac:chgData name="Jackson, Leah D" userId="S::ljackson74@gatech.edu::5398425a-9040-4593-8763-fc0d32201ba7" providerId="AD" clId="Web-{3942981F-F287-40E1-A3D9-FAE335612166}" dt="2022-03-16T13:38:55.970" v="173"/>
          <ac:picMkLst>
            <pc:docMk/>
            <pc:sldMk cId="1350806970" sldId="276"/>
            <ac:picMk id="6" creationId="{3B82A8BB-C1A3-4062-B514-11B74BCCC5F7}"/>
          </ac:picMkLst>
        </pc:picChg>
      </pc:sldChg>
      <pc:sldChg chg="addSp delSp modSp new del">
        <pc:chgData name="Jackson, Leah D" userId="S::ljackson74@gatech.edu::5398425a-9040-4593-8763-fc0d32201ba7" providerId="AD" clId="Web-{3942981F-F287-40E1-A3D9-FAE335612166}" dt="2022-03-16T13:40:30.864" v="198"/>
        <pc:sldMkLst>
          <pc:docMk/>
          <pc:sldMk cId="962195037" sldId="277"/>
        </pc:sldMkLst>
        <pc:spChg chg="mod">
          <ac:chgData name="Jackson, Leah D" userId="S::ljackson74@gatech.edu::5398425a-9040-4593-8763-fc0d32201ba7" providerId="AD" clId="Web-{3942981F-F287-40E1-A3D9-FAE335612166}" dt="2022-03-16T13:29:41.638" v="40" actId="14100"/>
          <ac:spMkLst>
            <pc:docMk/>
            <pc:sldMk cId="962195037" sldId="277"/>
            <ac:spMk id="3" creationId="{8A89D17E-1677-44F3-9538-59153A314D9A}"/>
          </ac:spMkLst>
        </pc:spChg>
        <pc:picChg chg="add del mod modCrop">
          <ac:chgData name="Jackson, Leah D" userId="S::ljackson74@gatech.edu::5398425a-9040-4593-8763-fc0d32201ba7" providerId="AD" clId="Web-{3942981F-F287-40E1-A3D9-FAE335612166}" dt="2022-03-16T13:39:33.534" v="183"/>
          <ac:picMkLst>
            <pc:docMk/>
            <pc:sldMk cId="962195037" sldId="277"/>
            <ac:picMk id="5" creationId="{24C5F42B-CA15-4772-B766-A24715041EFE}"/>
          </ac:picMkLst>
        </pc:picChg>
      </pc:sldChg>
      <pc:sldChg chg="addSp modSp add replId">
        <pc:chgData name="Jackson, Leah D" userId="S::ljackson74@gatech.edu::5398425a-9040-4593-8763-fc0d32201ba7" providerId="AD" clId="Web-{3942981F-F287-40E1-A3D9-FAE335612166}" dt="2022-03-16T13:37:31.795" v="142" actId="1076"/>
        <pc:sldMkLst>
          <pc:docMk/>
          <pc:sldMk cId="2522313659" sldId="278"/>
        </pc:sldMkLst>
        <pc:spChg chg="mod">
          <ac:chgData name="Jackson, Leah D" userId="S::ljackson74@gatech.edu::5398425a-9040-4593-8763-fc0d32201ba7" providerId="AD" clId="Web-{3942981F-F287-40E1-A3D9-FAE335612166}" dt="2022-03-16T13:34:29.351" v="107" actId="1076"/>
          <ac:spMkLst>
            <pc:docMk/>
            <pc:sldMk cId="2522313659" sldId="278"/>
            <ac:spMk id="2" creationId="{E746FBB1-FF5C-4C05-B0BF-C4DD8063A4C6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35:48.963" v="128" actId="1076"/>
          <ac:spMkLst>
            <pc:docMk/>
            <pc:sldMk cId="2522313659" sldId="278"/>
            <ac:spMk id="3" creationId="{4530D5F9-1806-40F8-AFA3-2FC1BF84E1DF}"/>
          </ac:spMkLst>
        </pc:spChg>
        <pc:spChg chg="mod">
          <ac:chgData name="Jackson, Leah D" userId="S::ljackson74@gatech.edu::5398425a-9040-4593-8763-fc0d32201ba7" providerId="AD" clId="Web-{3942981F-F287-40E1-A3D9-FAE335612166}" dt="2022-03-16T13:34:20.616" v="103" actId="1076"/>
          <ac:spMkLst>
            <pc:docMk/>
            <pc:sldMk cId="2522313659" sldId="278"/>
            <ac:spMk id="5" creationId="{70E0E143-E8C2-4BD5-80E8-972C6F45046E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34:20.632" v="104" actId="1076"/>
          <ac:spMkLst>
            <pc:docMk/>
            <pc:sldMk cId="2522313659" sldId="278"/>
            <ac:spMk id="6" creationId="{0A4549A1-7853-4BB2-A2EA-50AFC67A2081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34:20.632" v="105" actId="1076"/>
          <ac:spMkLst>
            <pc:docMk/>
            <pc:sldMk cId="2522313659" sldId="278"/>
            <ac:spMk id="7" creationId="{556D2ABA-B473-42D4-B3CE-61DF2EBF3019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36:12.714" v="134" actId="1076"/>
          <ac:spMkLst>
            <pc:docMk/>
            <pc:sldMk cId="2522313659" sldId="278"/>
            <ac:spMk id="8" creationId="{A8CDA54D-8F15-412E-BD4E-26C3058ADCDF}"/>
          </ac:spMkLst>
        </pc:spChg>
        <pc:spChg chg="add mod">
          <ac:chgData name="Jackson, Leah D" userId="S::ljackson74@gatech.edu::5398425a-9040-4593-8763-fc0d32201ba7" providerId="AD" clId="Web-{3942981F-F287-40E1-A3D9-FAE335612166}" dt="2022-03-16T13:37:31.795" v="142" actId="1076"/>
          <ac:spMkLst>
            <pc:docMk/>
            <pc:sldMk cId="2522313659" sldId="278"/>
            <ac:spMk id="9" creationId="{67CE14E2-D747-4231-BC01-7623495B898D}"/>
          </ac:spMkLst>
        </pc:spChg>
        <pc:picChg chg="mod">
          <ac:chgData name="Jackson, Leah D" userId="S::ljackson74@gatech.edu::5398425a-9040-4593-8763-fc0d32201ba7" providerId="AD" clId="Web-{3942981F-F287-40E1-A3D9-FAE335612166}" dt="2022-03-16T13:34:20.616" v="102" actId="1076"/>
          <ac:picMkLst>
            <pc:docMk/>
            <pc:sldMk cId="2522313659" sldId="278"/>
            <ac:picMk id="4" creationId="{F70D9D0C-557D-4A92-BAC0-C16C0A4DF1F8}"/>
          </ac:picMkLst>
        </pc:picChg>
      </pc:sldChg>
      <pc:sldChg chg="addSp delSp add ord replId">
        <pc:chgData name="Jackson, Leah D" userId="S::ljackson74@gatech.edu::5398425a-9040-4593-8763-fc0d32201ba7" providerId="AD" clId="Web-{3942981F-F287-40E1-A3D9-FAE335612166}" dt="2022-03-16T13:35:04.118" v="115"/>
        <pc:sldMkLst>
          <pc:docMk/>
          <pc:sldMk cId="188264921" sldId="279"/>
        </pc:sldMkLst>
        <pc:spChg chg="del">
          <ac:chgData name="Jackson, Leah D" userId="S::ljackson74@gatech.edu::5398425a-9040-4593-8763-fc0d32201ba7" providerId="AD" clId="Web-{3942981F-F287-40E1-A3D9-FAE335612166}" dt="2022-03-16T13:34:53.164" v="111"/>
          <ac:spMkLst>
            <pc:docMk/>
            <pc:sldMk cId="188264921" sldId="279"/>
            <ac:spMk id="5" creationId="{70E0E143-E8C2-4BD5-80E8-972C6F45046E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5:04.118" v="115"/>
          <ac:spMkLst>
            <pc:docMk/>
            <pc:sldMk cId="188264921" sldId="279"/>
            <ac:spMk id="6" creationId="{0A4549A1-7853-4BB2-A2EA-50AFC67A2081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5:02.571" v="114"/>
          <ac:spMkLst>
            <pc:docMk/>
            <pc:sldMk cId="188264921" sldId="279"/>
            <ac:spMk id="7" creationId="{556D2ABA-B473-42D4-B3CE-61DF2EBF3019}"/>
          </ac:spMkLst>
        </pc:spChg>
        <pc:picChg chg="add del">
          <ac:chgData name="Jackson, Leah D" userId="S::ljackson74@gatech.edu::5398425a-9040-4593-8763-fc0d32201ba7" providerId="AD" clId="Web-{3942981F-F287-40E1-A3D9-FAE335612166}" dt="2022-03-16T13:34:58.774" v="113"/>
          <ac:picMkLst>
            <pc:docMk/>
            <pc:sldMk cId="188264921" sldId="279"/>
            <ac:picMk id="4" creationId="{F70D9D0C-557D-4A92-BAC0-C16C0A4DF1F8}"/>
          </ac:picMkLst>
        </pc:picChg>
      </pc:sldChg>
      <pc:sldChg chg="addSp delSp modSp add replId">
        <pc:chgData name="Jackson, Leah D" userId="S::ljackson74@gatech.edu::5398425a-9040-4593-8763-fc0d32201ba7" providerId="AD" clId="Web-{3942981F-F287-40E1-A3D9-FAE335612166}" dt="2022-03-16T13:38:28.266" v="167"/>
        <pc:sldMkLst>
          <pc:docMk/>
          <pc:sldMk cId="160167150" sldId="280"/>
        </pc:sldMkLst>
        <pc:spChg chg="mod">
          <ac:chgData name="Jackson, Leah D" userId="S::ljackson74@gatech.edu::5398425a-9040-4593-8763-fc0d32201ba7" providerId="AD" clId="Web-{3942981F-F287-40E1-A3D9-FAE335612166}" dt="2022-03-16T13:38:13.421" v="159" actId="14100"/>
          <ac:spMkLst>
            <pc:docMk/>
            <pc:sldMk cId="160167150" sldId="280"/>
            <ac:spMk id="2" creationId="{E746FBB1-FF5C-4C05-B0BF-C4DD8063A4C6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1.797" v="161"/>
          <ac:spMkLst>
            <pc:docMk/>
            <pc:sldMk cId="160167150" sldId="280"/>
            <ac:spMk id="3" creationId="{4530D5F9-1806-40F8-AFA3-2FC1BF84E1DF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1.797" v="164"/>
          <ac:spMkLst>
            <pc:docMk/>
            <pc:sldMk cId="160167150" sldId="280"/>
            <ac:spMk id="5" creationId="{70E0E143-E8C2-4BD5-80E8-972C6F45046E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1.797" v="163"/>
          <ac:spMkLst>
            <pc:docMk/>
            <pc:sldMk cId="160167150" sldId="280"/>
            <ac:spMk id="6" creationId="{0A4549A1-7853-4BB2-A2EA-50AFC67A2081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1.797" v="162"/>
          <ac:spMkLst>
            <pc:docMk/>
            <pc:sldMk cId="160167150" sldId="280"/>
            <ac:spMk id="7" creationId="{556D2ABA-B473-42D4-B3CE-61DF2EBF3019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3.312" v="166"/>
          <ac:spMkLst>
            <pc:docMk/>
            <pc:sldMk cId="160167150" sldId="280"/>
            <ac:spMk id="8" creationId="{A8CDA54D-8F15-412E-BD4E-26C3058ADCDF}"/>
          </ac:spMkLst>
        </pc:spChg>
        <pc:spChg chg="del">
          <ac:chgData name="Jackson, Leah D" userId="S::ljackson74@gatech.edu::5398425a-9040-4593-8763-fc0d32201ba7" providerId="AD" clId="Web-{3942981F-F287-40E1-A3D9-FAE335612166}" dt="2022-03-16T13:38:21.797" v="160"/>
          <ac:spMkLst>
            <pc:docMk/>
            <pc:sldMk cId="160167150" sldId="280"/>
            <ac:spMk id="9" creationId="{67CE14E2-D747-4231-BC01-7623495B898D}"/>
          </ac:spMkLst>
        </pc:spChg>
        <pc:picChg chg="del">
          <ac:chgData name="Jackson, Leah D" userId="S::ljackson74@gatech.edu::5398425a-9040-4593-8763-fc0d32201ba7" providerId="AD" clId="Web-{3942981F-F287-40E1-A3D9-FAE335612166}" dt="2022-03-16T13:38:21.797" v="165"/>
          <ac:picMkLst>
            <pc:docMk/>
            <pc:sldMk cId="160167150" sldId="280"/>
            <ac:picMk id="4" creationId="{F70D9D0C-557D-4A92-BAC0-C16C0A4DF1F8}"/>
          </ac:picMkLst>
        </pc:picChg>
        <pc:picChg chg="add">
          <ac:chgData name="Jackson, Leah D" userId="S::ljackson74@gatech.edu::5398425a-9040-4593-8763-fc0d32201ba7" providerId="AD" clId="Web-{3942981F-F287-40E1-A3D9-FAE335612166}" dt="2022-03-16T13:38:28.266" v="167"/>
          <ac:picMkLst>
            <pc:docMk/>
            <pc:sldMk cId="160167150" sldId="280"/>
            <ac:picMk id="11" creationId="{7741CABA-3199-4A17-BE21-DBA90E8A0188}"/>
          </ac:picMkLst>
        </pc:picChg>
      </pc:sldChg>
      <pc:sldChg chg="modSp add del replId">
        <pc:chgData name="Jackson, Leah D" userId="S::ljackson74@gatech.edu::5398425a-9040-4593-8763-fc0d32201ba7" providerId="AD" clId="Web-{3942981F-F287-40E1-A3D9-FAE335612166}" dt="2022-03-16T13:37:56.874" v="154"/>
        <pc:sldMkLst>
          <pc:docMk/>
          <pc:sldMk cId="499344040" sldId="280"/>
        </pc:sldMkLst>
        <pc:spChg chg="mod">
          <ac:chgData name="Jackson, Leah D" userId="S::ljackson74@gatech.edu::5398425a-9040-4593-8763-fc0d32201ba7" providerId="AD" clId="Web-{3942981F-F287-40E1-A3D9-FAE335612166}" dt="2022-03-16T13:37:56.358" v="153" actId="20577"/>
          <ac:spMkLst>
            <pc:docMk/>
            <pc:sldMk cId="499344040" sldId="280"/>
            <ac:spMk id="2" creationId="{E746FBB1-FF5C-4C05-B0BF-C4DD8063A4C6}"/>
          </ac:spMkLst>
        </pc:spChg>
      </pc:sldChg>
      <pc:sldChg chg="addSp delSp modSp add replId">
        <pc:chgData name="Jackson, Leah D" userId="S::ljackson74@gatech.edu::5398425a-9040-4593-8763-fc0d32201ba7" providerId="AD" clId="Web-{3942981F-F287-40E1-A3D9-FAE335612166}" dt="2022-03-16T13:39:22.861" v="179" actId="1076"/>
        <pc:sldMkLst>
          <pc:docMk/>
          <pc:sldMk cId="4142512295" sldId="281"/>
        </pc:sldMkLst>
        <pc:spChg chg="mod">
          <ac:chgData name="Jackson, Leah D" userId="S::ljackson74@gatech.edu::5398425a-9040-4593-8763-fc0d32201ba7" providerId="AD" clId="Web-{3942981F-F287-40E1-A3D9-FAE335612166}" dt="2022-03-16T13:38:41.454" v="170" actId="20577"/>
          <ac:spMkLst>
            <pc:docMk/>
            <pc:sldMk cId="4142512295" sldId="281"/>
            <ac:spMk id="2" creationId="{E746FBB1-FF5C-4C05-B0BF-C4DD8063A4C6}"/>
          </ac:spMkLst>
        </pc:spChg>
        <pc:picChg chg="add mod">
          <ac:chgData name="Jackson, Leah D" userId="S::ljackson74@gatech.edu::5398425a-9040-4593-8763-fc0d32201ba7" providerId="AD" clId="Web-{3942981F-F287-40E1-A3D9-FAE335612166}" dt="2022-03-16T13:39:22.861" v="179" actId="1076"/>
          <ac:picMkLst>
            <pc:docMk/>
            <pc:sldMk cId="4142512295" sldId="281"/>
            <ac:picMk id="3" creationId="{327D08A8-27A9-4681-928B-DFE0DEF96504}"/>
          </ac:picMkLst>
        </pc:picChg>
        <pc:picChg chg="del">
          <ac:chgData name="Jackson, Leah D" userId="S::ljackson74@gatech.edu::5398425a-9040-4593-8763-fc0d32201ba7" providerId="AD" clId="Web-{3942981F-F287-40E1-A3D9-FAE335612166}" dt="2022-03-16T13:38:53.126" v="172"/>
          <ac:picMkLst>
            <pc:docMk/>
            <pc:sldMk cId="4142512295" sldId="281"/>
            <ac:picMk id="11" creationId="{7741CABA-3199-4A17-BE21-DBA90E8A0188}"/>
          </ac:picMkLst>
        </pc:picChg>
      </pc:sldChg>
      <pc:sldChg chg="addSp delSp modSp add replId">
        <pc:chgData name="Jackson, Leah D" userId="S::ljackson74@gatech.edu::5398425a-9040-4593-8763-fc0d32201ba7" providerId="AD" clId="Web-{3942981F-F287-40E1-A3D9-FAE335612166}" dt="2022-03-16T13:40:22.520" v="196" actId="1076"/>
        <pc:sldMkLst>
          <pc:docMk/>
          <pc:sldMk cId="3841008583" sldId="282"/>
        </pc:sldMkLst>
        <pc:spChg chg="mod">
          <ac:chgData name="Jackson, Leah D" userId="S::ljackson74@gatech.edu::5398425a-9040-4593-8763-fc0d32201ba7" providerId="AD" clId="Web-{3942981F-F287-40E1-A3D9-FAE335612166}" dt="2022-03-16T13:39:29.940" v="182" actId="20577"/>
          <ac:spMkLst>
            <pc:docMk/>
            <pc:sldMk cId="3841008583" sldId="282"/>
            <ac:spMk id="2" creationId="{E746FBB1-FF5C-4C05-B0BF-C4DD8063A4C6}"/>
          </ac:spMkLst>
        </pc:spChg>
        <pc:picChg chg="del">
          <ac:chgData name="Jackson, Leah D" userId="S::ljackson74@gatech.edu::5398425a-9040-4593-8763-fc0d32201ba7" providerId="AD" clId="Web-{3942981F-F287-40E1-A3D9-FAE335612166}" dt="2022-03-16T13:39:35.659" v="184"/>
          <ac:picMkLst>
            <pc:docMk/>
            <pc:sldMk cId="3841008583" sldId="282"/>
            <ac:picMk id="3" creationId="{327D08A8-27A9-4681-928B-DFE0DEF96504}"/>
          </ac:picMkLst>
        </pc:picChg>
        <pc:picChg chg="add mod modCrop">
          <ac:chgData name="Jackson, Leah D" userId="S::ljackson74@gatech.edu::5398425a-9040-4593-8763-fc0d32201ba7" providerId="AD" clId="Web-{3942981F-F287-40E1-A3D9-FAE335612166}" dt="2022-03-16T13:40:22.520" v="196" actId="1076"/>
          <ac:picMkLst>
            <pc:docMk/>
            <pc:sldMk cId="3841008583" sldId="282"/>
            <ac:picMk id="4" creationId="{0556CDB9-2068-4E42-B4C3-E408EA37CA4B}"/>
          </ac:picMkLst>
        </pc:picChg>
      </pc:sldChg>
    </pc:docChg>
  </pc:docChgLst>
  <pc:docChgLst>
    <pc:chgData name="Wechsler, David M" userId="S::dwechsler6@gatech.edu::5d47ab7a-907a-4c11-9459-acb1b943c234" providerId="AD" clId="Web-{3E755624-53ED-475A-9389-1ABB645F1935}"/>
    <pc:docChg chg="addSld modSld">
      <pc:chgData name="Wechsler, David M" userId="S::dwechsler6@gatech.edu::5d47ab7a-907a-4c11-9459-acb1b943c234" providerId="AD" clId="Web-{3E755624-53ED-475A-9389-1ABB645F1935}" dt="2022-03-16T14:25:19.885" v="42" actId="1076"/>
      <pc:docMkLst>
        <pc:docMk/>
      </pc:docMkLst>
      <pc:sldChg chg="addSp delSp modSp add replId">
        <pc:chgData name="Wechsler, David M" userId="S::dwechsler6@gatech.edu::5d47ab7a-907a-4c11-9459-acb1b943c234" providerId="AD" clId="Web-{3E755624-53ED-475A-9389-1ABB645F1935}" dt="2022-03-16T14:25:19.885" v="42" actId="1076"/>
        <pc:sldMkLst>
          <pc:docMk/>
          <pc:sldMk cId="3964590493" sldId="283"/>
        </pc:sldMkLst>
        <pc:spChg chg="mod">
          <ac:chgData name="Wechsler, David M" userId="S::dwechsler6@gatech.edu::5d47ab7a-907a-4c11-9459-acb1b943c234" providerId="AD" clId="Web-{3E755624-53ED-475A-9389-1ABB645F1935}" dt="2022-03-16T14:23:12.429" v="7" actId="20577"/>
          <ac:spMkLst>
            <pc:docMk/>
            <pc:sldMk cId="3964590493" sldId="283"/>
            <ac:spMk id="2" creationId="{40C1B767-311C-471C-9D5B-89E809171314}"/>
          </ac:spMkLst>
        </pc:spChg>
        <pc:spChg chg="del">
          <ac:chgData name="Wechsler, David M" userId="S::dwechsler6@gatech.edu::5d47ab7a-907a-4c11-9459-acb1b943c234" providerId="AD" clId="Web-{3E755624-53ED-475A-9389-1ABB645F1935}" dt="2022-03-16T14:23:17.882" v="10"/>
          <ac:spMkLst>
            <pc:docMk/>
            <pc:sldMk cId="3964590493" sldId="283"/>
            <ac:spMk id="5" creationId="{4EC203BC-C075-47C5-92FF-6169D891E434}"/>
          </ac:spMkLst>
        </pc:spChg>
        <pc:spChg chg="del">
          <ac:chgData name="Wechsler, David M" userId="S::dwechsler6@gatech.edu::5d47ab7a-907a-4c11-9459-acb1b943c234" providerId="AD" clId="Web-{3E755624-53ED-475A-9389-1ABB645F1935}" dt="2022-03-16T14:23:16.836" v="9"/>
          <ac:spMkLst>
            <pc:docMk/>
            <pc:sldMk cId="3964590493" sldId="283"/>
            <ac:spMk id="6" creationId="{653351C7-3C55-4906-91DD-582CC9F94D57}"/>
          </ac:spMkLst>
        </pc:spChg>
        <pc:spChg chg="del">
          <ac:chgData name="Wechsler, David M" userId="S::dwechsler6@gatech.edu::5d47ab7a-907a-4c11-9459-acb1b943c234" providerId="AD" clId="Web-{3E755624-53ED-475A-9389-1ABB645F1935}" dt="2022-03-16T14:23:26.211" v="14"/>
          <ac:spMkLst>
            <pc:docMk/>
            <pc:sldMk cId="3964590493" sldId="283"/>
            <ac:spMk id="7" creationId="{223D9B2D-F7B1-4FBC-AD43-57E0A2462ECA}"/>
          </ac:spMkLst>
        </pc:spChg>
        <pc:spChg chg="mod ord">
          <ac:chgData name="Wechsler, David M" userId="S::dwechsler6@gatech.edu::5d47ab7a-907a-4c11-9459-acb1b943c234" providerId="AD" clId="Web-{3E755624-53ED-475A-9389-1ABB645F1935}" dt="2022-03-16T14:25:12.354" v="39" actId="1076"/>
          <ac:spMkLst>
            <pc:docMk/>
            <pc:sldMk cId="3964590493" sldId="283"/>
            <ac:spMk id="8" creationId="{0B497BA6-55D4-4F07-B59E-4313C46A7D41}"/>
          </ac:spMkLst>
        </pc:spChg>
        <pc:spChg chg="del">
          <ac:chgData name="Wechsler, David M" userId="S::dwechsler6@gatech.edu::5d47ab7a-907a-4c11-9459-acb1b943c234" providerId="AD" clId="Web-{3E755624-53ED-475A-9389-1ABB645F1935}" dt="2022-03-16T14:23:24.133" v="13"/>
          <ac:spMkLst>
            <pc:docMk/>
            <pc:sldMk cId="3964590493" sldId="283"/>
            <ac:spMk id="10" creationId="{D58F45DB-3642-448C-ABC8-7637115ABB2B}"/>
          </ac:spMkLst>
        </pc:spChg>
        <pc:spChg chg="mod">
          <ac:chgData name="Wechsler, David M" userId="S::dwechsler6@gatech.edu::5d47ab7a-907a-4c11-9459-acb1b943c234" providerId="AD" clId="Web-{3E755624-53ED-475A-9389-1ABB645F1935}" dt="2022-03-16T14:25:15.401" v="41" actId="1076"/>
          <ac:spMkLst>
            <pc:docMk/>
            <pc:sldMk cId="3964590493" sldId="283"/>
            <ac:spMk id="12" creationId="{C0A092BE-7C7D-4476-B20B-7CBAB01CCBC1}"/>
          </ac:spMkLst>
        </pc:spChg>
        <pc:spChg chg="mod">
          <ac:chgData name="Wechsler, David M" userId="S::dwechsler6@gatech.edu::5d47ab7a-907a-4c11-9459-acb1b943c234" providerId="AD" clId="Web-{3E755624-53ED-475A-9389-1ABB645F1935}" dt="2022-03-16T14:25:19.885" v="42" actId="1076"/>
          <ac:spMkLst>
            <pc:docMk/>
            <pc:sldMk cId="3964590493" sldId="283"/>
            <ac:spMk id="14" creationId="{C6AD6C64-A179-445E-8821-1A6B3D9883A1}"/>
          </ac:spMkLst>
        </pc:spChg>
        <pc:spChg chg="del">
          <ac:chgData name="Wechsler, David M" userId="S::dwechsler6@gatech.edu::5d47ab7a-907a-4c11-9459-acb1b943c234" providerId="AD" clId="Web-{3E755624-53ED-475A-9389-1ABB645F1935}" dt="2022-03-16T14:23:22.258" v="12"/>
          <ac:spMkLst>
            <pc:docMk/>
            <pc:sldMk cId="3964590493" sldId="283"/>
            <ac:spMk id="16" creationId="{C7E22AA5-B3E9-497A-9884-8E86B7136411}"/>
          </ac:spMkLst>
        </pc:spChg>
        <pc:picChg chg="add mod modCrop">
          <ac:chgData name="Wechsler, David M" userId="S::dwechsler6@gatech.edu::5d47ab7a-907a-4c11-9459-acb1b943c234" providerId="AD" clId="Web-{3E755624-53ED-475A-9389-1ABB645F1935}" dt="2022-03-16T14:25:13.260" v="40" actId="1076"/>
          <ac:picMkLst>
            <pc:docMk/>
            <pc:sldMk cId="3964590493" sldId="283"/>
            <ac:picMk id="3" creationId="{A47DE25A-F391-46DD-9C12-81A143B4D892}"/>
          </ac:picMkLst>
        </pc:picChg>
        <pc:picChg chg="del">
          <ac:chgData name="Wechsler, David M" userId="S::dwechsler6@gatech.edu::5d47ab7a-907a-4c11-9459-acb1b943c234" providerId="AD" clId="Web-{3E755624-53ED-475A-9389-1ABB645F1935}" dt="2022-03-16T14:23:14.179" v="8"/>
          <ac:picMkLst>
            <pc:docMk/>
            <pc:sldMk cId="3964590493" sldId="283"/>
            <ac:picMk id="4" creationId="{D5D9523F-C68C-445F-AF23-966F8F37E75E}"/>
          </ac:picMkLst>
        </pc:picChg>
        <pc:picChg chg="add mod">
          <ac:chgData name="Wechsler, David M" userId="S::dwechsler6@gatech.edu::5d47ab7a-907a-4c11-9459-acb1b943c234" providerId="AD" clId="Web-{3E755624-53ED-475A-9389-1ABB645F1935}" dt="2022-03-16T14:24:40.134" v="32" actId="1076"/>
          <ac:picMkLst>
            <pc:docMk/>
            <pc:sldMk cId="3964590493" sldId="283"/>
            <ac:picMk id="9" creationId="{882D1592-40F7-4FF8-BD22-8925B9D12F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3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3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451" y="-284965"/>
            <a:ext cx="10275623" cy="2574801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Automated Pizza Locker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247" y="2407356"/>
            <a:ext cx="6124561" cy="2794959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Design Review </a:t>
            </a:r>
          </a:p>
          <a:p>
            <a:pPr algn="l"/>
            <a:endParaRPr lang="en-US"/>
          </a:p>
          <a:p>
            <a:pPr algn="l"/>
            <a:r>
              <a:rPr lang="en-US"/>
              <a:t>The Neatest ECE Team (sd22p10)</a:t>
            </a:r>
          </a:p>
          <a:p>
            <a:pPr algn="l"/>
            <a:r>
              <a:rPr lang="en-US"/>
              <a:t>Annie Liu, Damian Huerta, David Wechsler, Leah Jackson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9B0206E-4C21-42C3-B48E-B80145FA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5" t="3630" r="10320" b="11551"/>
          <a:stretch/>
        </p:blipFill>
        <p:spPr>
          <a:xfrm>
            <a:off x="8085016" y="2304033"/>
            <a:ext cx="3280960" cy="36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Barcode Scanner Subsystem</a:t>
            </a:r>
          </a:p>
        </p:txBody>
      </p:sp>
      <p:pic>
        <p:nvPicPr>
          <p:cNvPr id="3" name="Picture 8" descr="Text&#10;&#10;Description automatically generated">
            <a:extLst>
              <a:ext uri="{FF2B5EF4-FFF2-40B4-BE49-F238E27FC236}">
                <a16:creationId xmlns:a16="http://schemas.microsoft.com/office/drawing/2014/main" id="{A47DE25A-F391-46DD-9C12-81A143B4D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" b="40859"/>
          <a:stretch/>
        </p:blipFill>
        <p:spPr>
          <a:xfrm>
            <a:off x="483080" y="1965033"/>
            <a:ext cx="3361444" cy="107997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B497BA6-55D4-4F07-B59E-4313C46A7D41}"/>
              </a:ext>
            </a:extLst>
          </p:cNvPr>
          <p:cNvSpPr/>
          <p:nvPr/>
        </p:nvSpPr>
        <p:spPr>
          <a:xfrm rot="12480000">
            <a:off x="1639952" y="3414616"/>
            <a:ext cx="1316182" cy="28575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A7A723-8BF7-4F42-BA99-5DE3373D5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287" y="3052960"/>
            <a:ext cx="1851804" cy="267864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3F3466-6467-4EF8-851D-90D0A2F8B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513" y="1384026"/>
            <a:ext cx="2743200" cy="1861457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D25E0FE3-E6FE-45FA-A3EB-2F737D5B41D5}"/>
              </a:ext>
            </a:extLst>
          </p:cNvPr>
          <p:cNvSpPr/>
          <p:nvPr/>
        </p:nvSpPr>
        <p:spPr>
          <a:xfrm rot="8760000">
            <a:off x="5291801" y="3522447"/>
            <a:ext cx="1316182" cy="28575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11F88B4-F709-4E71-8DFD-FB62D87AA3FC}"/>
              </a:ext>
            </a:extLst>
          </p:cNvPr>
          <p:cNvSpPr/>
          <p:nvPr/>
        </p:nvSpPr>
        <p:spPr>
          <a:xfrm rot="16200000">
            <a:off x="7735951" y="4011276"/>
            <a:ext cx="1316182" cy="28575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9B1FC-C945-435D-B834-2AB65B4045EE}"/>
              </a:ext>
            </a:extLst>
          </p:cNvPr>
          <p:cNvSpPr txBox="1"/>
          <p:nvPr/>
        </p:nvSpPr>
        <p:spPr>
          <a:xfrm>
            <a:off x="6147759" y="5055079"/>
            <a:ext cx="44972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barcodes = {"5418762109345": locker #}</a:t>
            </a:r>
          </a:p>
          <a:p>
            <a:pPr algn="ctr"/>
            <a:r>
              <a:rPr lang="en-US">
                <a:ea typeface="+mn-lt"/>
                <a:cs typeface="+mn-lt"/>
              </a:rPr>
              <a:t>lockers= {"locker #": GPIO Pin #}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694B-88F2-4599-A58E-2690D237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 Micro-Controller Sensors/GUI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819986-2425-13A6-E73E-09451D90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Running on python3 virtual environment</a:t>
            </a:r>
          </a:p>
          <a:p>
            <a:r>
              <a:rPr lang="en-US" sz="1800"/>
              <a:t>Utilizing PyQt5 GUI library</a:t>
            </a:r>
          </a:p>
          <a:p>
            <a:r>
              <a:rPr lang="en-US" sz="1800"/>
              <a:t>Selecting preference prompts barcode read and display of barcode ASCII representation</a:t>
            </a:r>
          </a:p>
          <a:p>
            <a:pPr lvl="1"/>
            <a:r>
              <a:rPr lang="en-US" sz="1600"/>
              <a:t>Barcode read code still in development</a:t>
            </a:r>
          </a:p>
          <a:p>
            <a:pPr lvl="1"/>
            <a:r>
              <a:rPr lang="en-US" sz="1600"/>
              <a:t>Utilizing </a:t>
            </a:r>
            <a:r>
              <a:rPr lang="en-US" sz="1600" err="1"/>
              <a:t>evdev</a:t>
            </a:r>
            <a:r>
              <a:rPr lang="en-US" sz="1600"/>
              <a:t> python library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27DF0B-BE9F-49E7-A561-D592716C3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0" r="12909" b="-1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BBAF-2360-4A36-8C12-F1849C2A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666" y="545918"/>
            <a:ext cx="5191396" cy="2135867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Micro-Controller/GUI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F1621213-880F-E854-DD9B-67E554E2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666" y="2886203"/>
            <a:ext cx="5191396" cy="309544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Temperature sensor uses 5V, ground, and 1 GPIO pin</a:t>
            </a:r>
          </a:p>
          <a:p>
            <a:r>
              <a:rPr lang="en-US" sz="1800">
                <a:solidFill>
                  <a:schemeClr val="tx1"/>
                </a:solidFill>
              </a:rPr>
              <a:t>Measurements read using </a:t>
            </a:r>
            <a:r>
              <a:rPr lang="en-US" sz="1800" err="1">
                <a:solidFill>
                  <a:schemeClr val="tx1"/>
                </a:solidFill>
              </a:rPr>
              <a:t>RPi.GPIO</a:t>
            </a:r>
            <a:r>
              <a:rPr lang="en-US" sz="1800">
                <a:solidFill>
                  <a:schemeClr val="tx1"/>
                </a:solidFill>
              </a:rPr>
              <a:t> python library. </a:t>
            </a:r>
          </a:p>
          <a:p>
            <a:r>
              <a:rPr lang="en-US" sz="1800">
                <a:solidFill>
                  <a:schemeClr val="tx1"/>
                </a:solidFill>
              </a:rPr>
              <a:t>Eventually data will be sent to user application periodically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702B28-913B-4782-B6AB-6F21B9805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r="16611"/>
          <a:stretch/>
        </p:blipFill>
        <p:spPr>
          <a:xfrm>
            <a:off x="1185594" y="716583"/>
            <a:ext cx="3496649" cy="3482272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3EB74B1E-53CB-4974-B373-BFAC3D5E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2" y="4298163"/>
            <a:ext cx="4633410" cy="10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FBB1-FF5C-4C05-B0BF-C4DD806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46" y="704828"/>
            <a:ext cx="3012510" cy="2624870"/>
          </a:xfrm>
        </p:spPr>
        <p:txBody>
          <a:bodyPr>
            <a:normAutofit/>
          </a:bodyPr>
          <a:lstStyle/>
          <a:p>
            <a:r>
              <a:rPr lang="en-US"/>
              <a:t>Software </a:t>
            </a:r>
            <a:br>
              <a:rPr lang="en-US"/>
            </a:br>
            <a:r>
              <a:rPr lang="en-US"/>
              <a:t>Flow </a:t>
            </a:r>
            <a:br>
              <a:rPr lang="en-US"/>
            </a:br>
            <a:r>
              <a:rPr lang="en-US"/>
              <a:t>Diagram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70D9D0C-557D-4A92-BAC0-C16C0A4D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5" y="780569"/>
            <a:ext cx="4841751" cy="53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FBB1-FF5C-4C05-B0BF-C4DD806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46" y="704828"/>
            <a:ext cx="3012510" cy="2624870"/>
          </a:xfrm>
        </p:spPr>
        <p:txBody>
          <a:bodyPr>
            <a:normAutofit/>
          </a:bodyPr>
          <a:lstStyle/>
          <a:p>
            <a:r>
              <a:rPr lang="en-US"/>
              <a:t>Software </a:t>
            </a:r>
            <a:br>
              <a:rPr lang="en-US"/>
            </a:br>
            <a:r>
              <a:rPr lang="en-US"/>
              <a:t>Flow </a:t>
            </a:r>
            <a:br>
              <a:rPr lang="en-US"/>
            </a:br>
            <a:r>
              <a:rPr lang="en-US"/>
              <a:t>Diagram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70D9D0C-557D-4A92-BAC0-C16C0A4D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5" y="780569"/>
            <a:ext cx="4841751" cy="537773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E0E143-E8C2-4BD5-80E8-972C6F45046E}"/>
              </a:ext>
            </a:extLst>
          </p:cNvPr>
          <p:cNvSpPr/>
          <p:nvPr/>
        </p:nvSpPr>
        <p:spPr>
          <a:xfrm>
            <a:off x="5953856" y="781049"/>
            <a:ext cx="2012460" cy="2833075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549A1-7853-4BB2-A2EA-50AFC67A2081}"/>
              </a:ext>
            </a:extLst>
          </p:cNvPr>
          <p:cNvSpPr/>
          <p:nvPr/>
        </p:nvSpPr>
        <p:spPr>
          <a:xfrm>
            <a:off x="7966317" y="781049"/>
            <a:ext cx="2940536" cy="3389921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6D2ABA-B473-42D4-B3CE-61DF2EBF3019}"/>
              </a:ext>
            </a:extLst>
          </p:cNvPr>
          <p:cNvSpPr/>
          <p:nvPr/>
        </p:nvSpPr>
        <p:spPr>
          <a:xfrm>
            <a:off x="6080856" y="4170971"/>
            <a:ext cx="4757612" cy="1992922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0D5F9-1806-40F8-AFA3-2FC1BF84E1DF}"/>
              </a:ext>
            </a:extLst>
          </p:cNvPr>
          <p:cNvSpPr txBox="1"/>
          <p:nvPr/>
        </p:nvSpPr>
        <p:spPr>
          <a:xfrm>
            <a:off x="6542503" y="359200"/>
            <a:ext cx="9412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7406D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DA54D-8F15-412E-BD4E-26C3058ADCDF}"/>
              </a:ext>
            </a:extLst>
          </p:cNvPr>
          <p:cNvSpPr txBox="1"/>
          <p:nvPr/>
        </p:nvSpPr>
        <p:spPr>
          <a:xfrm>
            <a:off x="9114559" y="3602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7406D"/>
                </a:solidFill>
              </a:rPr>
              <a:t>B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E14E2-D747-4231-BC01-7623495B898D}"/>
              </a:ext>
            </a:extLst>
          </p:cNvPr>
          <p:cNvSpPr txBox="1"/>
          <p:nvPr/>
        </p:nvSpPr>
        <p:spPr>
          <a:xfrm>
            <a:off x="5676900" y="490624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7406D"/>
                </a:solidFill>
              </a:rPr>
              <a:t>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2231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FBB1-FF5C-4C05-B0BF-C4DD806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46" y="704828"/>
            <a:ext cx="3012510" cy="2953915"/>
          </a:xfrm>
        </p:spPr>
        <p:txBody>
          <a:bodyPr>
            <a:normAutofit/>
          </a:bodyPr>
          <a:lstStyle/>
          <a:p>
            <a:r>
              <a:rPr lang="en-US"/>
              <a:t>Software </a:t>
            </a:r>
            <a:br>
              <a:rPr lang="en-US"/>
            </a:br>
            <a:r>
              <a:rPr lang="en-US"/>
              <a:t>Flow </a:t>
            </a:r>
            <a:br>
              <a:rPr lang="en-US"/>
            </a:br>
            <a:r>
              <a:rPr lang="en-US"/>
              <a:t>Diagram</a:t>
            </a:r>
            <a:br>
              <a:rPr lang="en-US"/>
            </a:br>
            <a:r>
              <a:rPr lang="en-US"/>
              <a:t>A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741CABA-3199-4A17-BE21-DBA90E8A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76" b="48043"/>
          <a:stretch/>
        </p:blipFill>
        <p:spPr>
          <a:xfrm>
            <a:off x="6933190" y="792780"/>
            <a:ext cx="3899273" cy="52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FBB1-FF5C-4C05-B0BF-C4DD806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46" y="704828"/>
            <a:ext cx="3012510" cy="2953915"/>
          </a:xfrm>
        </p:spPr>
        <p:txBody>
          <a:bodyPr>
            <a:normAutofit/>
          </a:bodyPr>
          <a:lstStyle/>
          <a:p>
            <a:r>
              <a:rPr lang="en-US"/>
              <a:t>Software </a:t>
            </a:r>
            <a:br>
              <a:rPr lang="en-US"/>
            </a:br>
            <a:r>
              <a:rPr lang="en-US"/>
              <a:t>Flow </a:t>
            </a:r>
            <a:br>
              <a:rPr lang="en-US"/>
            </a:br>
            <a:r>
              <a:rPr lang="en-US"/>
              <a:t>Diagram</a:t>
            </a:r>
            <a:br>
              <a:rPr lang="en-US"/>
            </a:br>
            <a:r>
              <a:rPr lang="en-US"/>
              <a:t>B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27D08A8-27A9-4681-928B-DFE0DEF9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9" y="746302"/>
            <a:ext cx="4561609" cy="52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FBB1-FF5C-4C05-B0BF-C4DD806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46" y="704828"/>
            <a:ext cx="3012510" cy="2953915"/>
          </a:xfrm>
        </p:spPr>
        <p:txBody>
          <a:bodyPr>
            <a:normAutofit/>
          </a:bodyPr>
          <a:lstStyle/>
          <a:p>
            <a:r>
              <a:rPr lang="en-US"/>
              <a:t>Software </a:t>
            </a:r>
            <a:br>
              <a:rPr lang="en-US"/>
            </a:br>
            <a:r>
              <a:rPr lang="en-US"/>
              <a:t>Flow </a:t>
            </a:r>
            <a:br>
              <a:rPr lang="en-US"/>
            </a:br>
            <a:r>
              <a:rPr lang="en-US"/>
              <a:t>Diagram</a:t>
            </a:r>
            <a:br>
              <a:rPr lang="en-US"/>
            </a:br>
            <a:r>
              <a:rPr lang="en-US"/>
              <a:t>C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556CDB9-2068-4E42-B4C3-E408EA37C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9" t="37743" r="246" b="-389"/>
          <a:stretch/>
        </p:blipFill>
        <p:spPr>
          <a:xfrm>
            <a:off x="5304559" y="1542092"/>
            <a:ext cx="6597133" cy="34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909F-0C61-4AFE-928F-28B260EB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46B2-5C3A-4B18-9003-C06AC1B6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Communication between Application and Raspberry Pi</a:t>
            </a:r>
          </a:p>
          <a:p>
            <a:pPr lvl="1"/>
            <a:r>
              <a:rPr lang="en-US"/>
              <a:t>AWS API Gateway</a:t>
            </a:r>
          </a:p>
          <a:p>
            <a:pPr lvl="1"/>
            <a:r>
              <a:rPr lang="en-US"/>
              <a:t>Lambda Functions for API Requests</a:t>
            </a:r>
          </a:p>
          <a:p>
            <a:pPr lvl="1"/>
            <a:r>
              <a:rPr lang="en-US"/>
              <a:t>DynamoDB, a NoSQL database, for user/employee information</a:t>
            </a:r>
          </a:p>
          <a:p>
            <a:r>
              <a:rPr lang="en-US"/>
              <a:t>User/Employee Application</a:t>
            </a:r>
          </a:p>
          <a:p>
            <a:pPr lvl="1"/>
            <a:r>
              <a:rPr lang="en-US"/>
              <a:t>React Native, a cross-platform development tool</a:t>
            </a:r>
          </a:p>
          <a:p>
            <a:pPr lvl="1"/>
            <a:r>
              <a:rPr lang="en-US"/>
              <a:t>React Native Javascript will handle interface and application interaction with AWS services</a:t>
            </a:r>
          </a:p>
        </p:txBody>
      </p:sp>
    </p:spTree>
    <p:extLst>
      <p:ext uri="{BB962C8B-B14F-4D97-AF65-F5344CB8AC3E}">
        <p14:creationId xmlns:p14="http://schemas.microsoft.com/office/powerpoint/2010/main" val="29521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AC08-0C8E-4FBB-946F-C25082B4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 Design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CAC823-B4F1-4666-B461-66A11987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4" y="1606923"/>
            <a:ext cx="2209684" cy="467509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F5B9A73-ECE7-4698-86D4-DF101FAB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24" y="1606924"/>
            <a:ext cx="2202900" cy="46750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893DB2-C8F7-4D59-A8E5-7CFE9901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660" y="1606924"/>
            <a:ext cx="2201475" cy="467509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EE60E0-1224-4FD9-A505-46645799C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160" y="1606924"/>
            <a:ext cx="2219739" cy="467509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386EC0D1-D179-477B-9604-BBD1AC61E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718" y="1606924"/>
            <a:ext cx="2222679" cy="46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4444-4E40-4CB5-BCE2-FA6B111F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5140D2-0901-C844-9BFB-D9E18D952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8" y="1323953"/>
            <a:ext cx="5154202" cy="4637276"/>
          </a:xfrm>
          <a:prstGeom prst="rect">
            <a:avLst/>
          </a:prstGeom>
        </p:spPr>
      </p:pic>
      <p:pic>
        <p:nvPicPr>
          <p:cNvPr id="6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319958D-A51E-4537-86CB-9030CD24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98" y="3932674"/>
            <a:ext cx="2889738" cy="1415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37929-6868-49CC-83A6-F09072E6E5F9}"/>
              </a:ext>
            </a:extLst>
          </p:cNvPr>
          <p:cNvSpPr txBox="1"/>
          <p:nvPr/>
        </p:nvSpPr>
        <p:spPr>
          <a:xfrm>
            <a:off x="6884411" y="3462484"/>
            <a:ext cx="3671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Pizza Box Dimensions – XL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4539E-B0D1-41A1-8D51-D18585E0A8BF}"/>
              </a:ext>
            </a:extLst>
          </p:cNvPr>
          <p:cNvCxnSpPr/>
          <p:nvPr/>
        </p:nvCxnSpPr>
        <p:spPr>
          <a:xfrm>
            <a:off x="6880503" y="5480808"/>
            <a:ext cx="2706073" cy="1953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D4C5A-DCCA-425B-8692-3ED740BBB7DC}"/>
              </a:ext>
            </a:extLst>
          </p:cNvPr>
          <p:cNvCxnSpPr>
            <a:cxnSpLocks/>
          </p:cNvCxnSpPr>
          <p:nvPr/>
        </p:nvCxnSpPr>
        <p:spPr>
          <a:xfrm>
            <a:off x="9283733" y="3927500"/>
            <a:ext cx="527535" cy="97692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B0891E-C2D1-47B9-9166-50A6905FCDAB}"/>
              </a:ext>
            </a:extLst>
          </p:cNvPr>
          <p:cNvCxnSpPr>
            <a:cxnSpLocks/>
          </p:cNvCxnSpPr>
          <p:nvPr/>
        </p:nvCxnSpPr>
        <p:spPr>
          <a:xfrm flipV="1">
            <a:off x="9781964" y="4972807"/>
            <a:ext cx="19535" cy="37123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8DEC74-3C8B-4A0A-BAED-F311311336CA}"/>
              </a:ext>
            </a:extLst>
          </p:cNvPr>
          <p:cNvSpPr txBox="1"/>
          <p:nvPr/>
        </p:nvSpPr>
        <p:spPr>
          <a:xfrm>
            <a:off x="7744102" y="55335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16 inches  </a:t>
            </a:r>
            <a:r>
              <a:rPr lang="en-US"/>
              <a:t>​​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2DB26-ADD6-4148-8FD4-24EC5C335B48}"/>
              </a:ext>
            </a:extLst>
          </p:cNvPr>
          <p:cNvSpPr txBox="1"/>
          <p:nvPr/>
        </p:nvSpPr>
        <p:spPr>
          <a:xfrm>
            <a:off x="9994394" y="50565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2inches  </a:t>
            </a:r>
            <a:r>
              <a:rPr lang="en-US"/>
              <a:t>​​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AF100-00AA-4D7D-B013-14D3EE3FB40A}"/>
              </a:ext>
            </a:extLst>
          </p:cNvPr>
          <p:cNvSpPr txBox="1"/>
          <p:nvPr/>
        </p:nvSpPr>
        <p:spPr>
          <a:xfrm>
            <a:off x="9726582" y="42335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16 inches  </a:t>
            </a:r>
            <a:r>
              <a:rPr lang="en-US"/>
              <a:t>​​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CE276-C51E-45C8-BA08-570D6E220B69}"/>
              </a:ext>
            </a:extLst>
          </p:cNvPr>
          <p:cNvSpPr txBox="1"/>
          <p:nvPr/>
        </p:nvSpPr>
        <p:spPr>
          <a:xfrm>
            <a:off x="6875989" y="929894"/>
            <a:ext cx="3671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Temperature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17406D"/>
                </a:solidFill>
              </a:rPr>
              <a:t>Adjustable, controllable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17406D"/>
                </a:solidFill>
              </a:rPr>
              <a:t>86° to 230°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0E0B1-26F7-4388-8A66-73BC12D0A039}"/>
              </a:ext>
            </a:extLst>
          </p:cNvPr>
          <p:cNvSpPr txBox="1"/>
          <p:nvPr/>
        </p:nvSpPr>
        <p:spPr>
          <a:xfrm>
            <a:off x="6884410" y="1951959"/>
            <a:ext cx="5410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Material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solidFill>
                  <a:srgbClr val="17406D"/>
                </a:solidFill>
                <a:cs typeface="Arial"/>
              </a:rPr>
              <a:t>Metal is durable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17406D"/>
                </a:solidFill>
                <a:cs typeface="Arial"/>
              </a:rPr>
              <a:t>But also expensive 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17406D"/>
                </a:solidFill>
                <a:cs typeface="Arial"/>
              </a:rPr>
              <a:t>Metal oven + heating element = good choice</a:t>
            </a:r>
          </a:p>
          <a:p>
            <a:pPr>
              <a:buFont typeface="Arial"/>
              <a:buChar char="•"/>
            </a:pPr>
            <a:endParaRPr lang="en-US">
              <a:solidFill>
                <a:srgbClr val="17406D"/>
              </a:solidFill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abinet, screenshot, wardrobe&#10;&#10;Description automatically generated">
            <a:extLst>
              <a:ext uri="{FF2B5EF4-FFF2-40B4-BE49-F238E27FC236}">
                <a16:creationId xmlns:a16="http://schemas.microsoft.com/office/drawing/2014/main" id="{2705E717-1D02-4E1B-BDA5-13CFCA06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785" y="1711492"/>
            <a:ext cx="3436815" cy="2936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A4444-4E40-4CB5-BCE2-FA6B111F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5140D2-0901-C844-9BFB-D9E18D95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8" y="1323953"/>
            <a:ext cx="5154202" cy="4637276"/>
          </a:xfrm>
          <a:prstGeom prst="rect">
            <a:avLst/>
          </a:prstGeom>
        </p:spPr>
      </p:pic>
      <p:pic>
        <p:nvPicPr>
          <p:cNvPr id="3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F92BE76-9DFD-4098-A6BB-235031F86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425" y="3924590"/>
            <a:ext cx="2743200" cy="134721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DE9D740-191D-45FE-BD9E-492B478171B1}"/>
              </a:ext>
            </a:extLst>
          </p:cNvPr>
          <p:cNvSpPr/>
          <p:nvPr/>
        </p:nvSpPr>
        <p:spPr>
          <a:xfrm flipH="1">
            <a:off x="6257794" y="2743166"/>
            <a:ext cx="1610590" cy="1124793"/>
          </a:xfrm>
          <a:prstGeom prst="leftArrow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6" descr="Question Mark with solid fill">
            <a:extLst>
              <a:ext uri="{FF2B5EF4-FFF2-40B4-BE49-F238E27FC236}">
                <a16:creationId xmlns:a16="http://schemas.microsoft.com/office/drawing/2014/main" id="{E4CE8736-535A-45F0-BAF7-82BA3CBF1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1492" y="1692030"/>
            <a:ext cx="1119553" cy="10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Locker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B58B-EECA-8943-B021-F85D5152F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5" t="5095" r="4427" b="2642"/>
          <a:stretch/>
        </p:blipFill>
        <p:spPr>
          <a:xfrm>
            <a:off x="3801918" y="1023216"/>
            <a:ext cx="4778017" cy="55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hinge, metalware&#10;&#10;Description automatically generated">
            <a:extLst>
              <a:ext uri="{FF2B5EF4-FFF2-40B4-BE49-F238E27FC236}">
                <a16:creationId xmlns:a16="http://schemas.microsoft.com/office/drawing/2014/main" id="{F7D3E4B2-E893-4763-963C-5AF7230D3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38" t="-10059" r="-16107" b="-8876"/>
          <a:stretch/>
        </p:blipFill>
        <p:spPr>
          <a:xfrm>
            <a:off x="915700" y="1255568"/>
            <a:ext cx="1631078" cy="1744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Locker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B58B-EECA-8943-B021-F85D5152F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5" t="5095" r="4427" b="2642"/>
          <a:stretch/>
        </p:blipFill>
        <p:spPr>
          <a:xfrm>
            <a:off x="3801918" y="1023216"/>
            <a:ext cx="4778017" cy="5569956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7A2928F9-D0FF-45DD-80FD-91E56EDF0632}"/>
              </a:ext>
            </a:extLst>
          </p:cNvPr>
          <p:cNvSpPr/>
          <p:nvPr/>
        </p:nvSpPr>
        <p:spPr>
          <a:xfrm>
            <a:off x="2514847" y="2039781"/>
            <a:ext cx="1437409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8B4A6-D6B5-49C8-886F-F8A03D0F6CDF}"/>
              </a:ext>
            </a:extLst>
          </p:cNvPr>
          <p:cNvSpPr txBox="1"/>
          <p:nvPr/>
        </p:nvSpPr>
        <p:spPr>
          <a:xfrm>
            <a:off x="1059606" y="27128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Door Hinge </a:t>
            </a:r>
          </a:p>
        </p:txBody>
      </p:sp>
    </p:spTree>
    <p:extLst>
      <p:ext uri="{BB962C8B-B14F-4D97-AF65-F5344CB8AC3E}">
        <p14:creationId xmlns:p14="http://schemas.microsoft.com/office/powerpoint/2010/main" val="39417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hinge, metalware&#10;&#10;Description automatically generated">
            <a:extLst>
              <a:ext uri="{FF2B5EF4-FFF2-40B4-BE49-F238E27FC236}">
                <a16:creationId xmlns:a16="http://schemas.microsoft.com/office/drawing/2014/main" id="{F7D3E4B2-E893-4763-963C-5AF7230D3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38" t="-10059" r="-16107" b="-8876"/>
          <a:stretch/>
        </p:blipFill>
        <p:spPr>
          <a:xfrm>
            <a:off x="915700" y="1255568"/>
            <a:ext cx="1631078" cy="1744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Locker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B58B-EECA-8943-B021-F85D5152F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5" t="5095" r="4427" b="2642"/>
          <a:stretch/>
        </p:blipFill>
        <p:spPr>
          <a:xfrm>
            <a:off x="3801918" y="1023216"/>
            <a:ext cx="4778017" cy="556995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8814A9D-BE96-4963-A950-A5C886293342}"/>
              </a:ext>
            </a:extLst>
          </p:cNvPr>
          <p:cNvSpPr/>
          <p:nvPr/>
        </p:nvSpPr>
        <p:spPr>
          <a:xfrm>
            <a:off x="2514848" y="4793372"/>
            <a:ext cx="1671204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0046592-49C4-4F6D-B4CD-C64D9D058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003387"/>
            <a:ext cx="1969078" cy="1760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0B8EC-F3DA-4801-A2EA-479925F4F58A}"/>
              </a:ext>
            </a:extLst>
          </p:cNvPr>
          <p:cNvSpPr txBox="1"/>
          <p:nvPr/>
        </p:nvSpPr>
        <p:spPr>
          <a:xfrm>
            <a:off x="611332" y="56595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Temperature Sensor</a:t>
            </a:r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A2928F9-D0FF-45DD-80FD-91E56EDF0632}"/>
              </a:ext>
            </a:extLst>
          </p:cNvPr>
          <p:cNvSpPr/>
          <p:nvPr/>
        </p:nvSpPr>
        <p:spPr>
          <a:xfrm>
            <a:off x="2514847" y="2039781"/>
            <a:ext cx="1437409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8B4A6-D6B5-49C8-886F-F8A03D0F6CDF}"/>
              </a:ext>
            </a:extLst>
          </p:cNvPr>
          <p:cNvSpPr txBox="1"/>
          <p:nvPr/>
        </p:nvSpPr>
        <p:spPr>
          <a:xfrm>
            <a:off x="1059606" y="27128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Door Hinge </a:t>
            </a:r>
          </a:p>
        </p:txBody>
      </p:sp>
    </p:spTree>
    <p:extLst>
      <p:ext uri="{BB962C8B-B14F-4D97-AF65-F5344CB8AC3E}">
        <p14:creationId xmlns:p14="http://schemas.microsoft.com/office/powerpoint/2010/main" val="7801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91427D-0C26-4EEA-BF1F-5B52177DD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9" r="-275" b="9749"/>
          <a:stretch/>
        </p:blipFill>
        <p:spPr>
          <a:xfrm rot="5220000">
            <a:off x="9656619" y="1171866"/>
            <a:ext cx="2048188" cy="203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A picture containing hinge, metalware&#10;&#10;Description automatically generated">
            <a:extLst>
              <a:ext uri="{FF2B5EF4-FFF2-40B4-BE49-F238E27FC236}">
                <a16:creationId xmlns:a16="http://schemas.microsoft.com/office/drawing/2014/main" id="{F7D3E4B2-E893-4763-963C-5AF7230D3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738" t="-10059" r="-16107" b="-8876"/>
          <a:stretch/>
        </p:blipFill>
        <p:spPr>
          <a:xfrm>
            <a:off x="915700" y="1255568"/>
            <a:ext cx="1631078" cy="1744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Locker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B58B-EECA-8943-B021-F85D5152F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5095" r="4427" b="2642"/>
          <a:stretch/>
        </p:blipFill>
        <p:spPr>
          <a:xfrm>
            <a:off x="3801918" y="1023216"/>
            <a:ext cx="4778017" cy="556995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8814A9D-BE96-4963-A950-A5C886293342}"/>
              </a:ext>
            </a:extLst>
          </p:cNvPr>
          <p:cNvSpPr/>
          <p:nvPr/>
        </p:nvSpPr>
        <p:spPr>
          <a:xfrm>
            <a:off x="2514848" y="4793372"/>
            <a:ext cx="1671204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0046592-49C4-4F6D-B4CD-C64D9D058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4003387"/>
            <a:ext cx="1969078" cy="1760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0B8EC-F3DA-4801-A2EA-479925F4F58A}"/>
              </a:ext>
            </a:extLst>
          </p:cNvPr>
          <p:cNvSpPr txBox="1"/>
          <p:nvPr/>
        </p:nvSpPr>
        <p:spPr>
          <a:xfrm>
            <a:off x="611332" y="56595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Temperature Sensor</a:t>
            </a:r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A2928F9-D0FF-45DD-80FD-91E56EDF0632}"/>
              </a:ext>
            </a:extLst>
          </p:cNvPr>
          <p:cNvSpPr/>
          <p:nvPr/>
        </p:nvSpPr>
        <p:spPr>
          <a:xfrm>
            <a:off x="2514847" y="2039781"/>
            <a:ext cx="1437409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8B4A6-D6B5-49C8-886F-F8A03D0F6CDF}"/>
              </a:ext>
            </a:extLst>
          </p:cNvPr>
          <p:cNvSpPr txBox="1"/>
          <p:nvPr/>
        </p:nvSpPr>
        <p:spPr>
          <a:xfrm>
            <a:off x="1059606" y="27128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Door Hinge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092BE-7C7D-4476-B20B-7CBAB01CCBC1}"/>
              </a:ext>
            </a:extLst>
          </p:cNvPr>
          <p:cNvSpPr txBox="1"/>
          <p:nvPr/>
        </p:nvSpPr>
        <p:spPr>
          <a:xfrm>
            <a:off x="9902535" y="2724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Solenoid Lock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0B91459-BF51-48CB-B205-D9B74BF37755}"/>
              </a:ext>
            </a:extLst>
          </p:cNvPr>
          <p:cNvSpPr/>
          <p:nvPr/>
        </p:nvSpPr>
        <p:spPr>
          <a:xfrm flipH="1">
            <a:off x="8584869" y="1927212"/>
            <a:ext cx="1065067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91427D-0C26-4EEA-BF1F-5B52177DD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9" r="-275" b="9749"/>
          <a:stretch/>
        </p:blipFill>
        <p:spPr>
          <a:xfrm rot="5220000">
            <a:off x="9656619" y="1171866"/>
            <a:ext cx="2048188" cy="203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A picture containing hinge, metalware&#10;&#10;Description automatically generated">
            <a:extLst>
              <a:ext uri="{FF2B5EF4-FFF2-40B4-BE49-F238E27FC236}">
                <a16:creationId xmlns:a16="http://schemas.microsoft.com/office/drawing/2014/main" id="{F7D3E4B2-E893-4763-963C-5AF7230D3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738" t="-10059" r="-16107" b="-8876"/>
          <a:stretch/>
        </p:blipFill>
        <p:spPr>
          <a:xfrm>
            <a:off x="915700" y="1255568"/>
            <a:ext cx="1631078" cy="1744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674804"/>
          </a:xfrm>
        </p:spPr>
        <p:txBody>
          <a:bodyPr>
            <a:normAutofit fontScale="90000"/>
          </a:bodyPr>
          <a:lstStyle/>
          <a:p>
            <a:r>
              <a:rPr lang="en-US"/>
              <a:t>Locker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B58B-EECA-8943-B021-F85D5152F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5095" r="4427" b="2642"/>
          <a:stretch/>
        </p:blipFill>
        <p:spPr>
          <a:xfrm>
            <a:off x="3759263" y="1061621"/>
            <a:ext cx="4778017" cy="556995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8814A9D-BE96-4963-A950-A5C886293342}"/>
              </a:ext>
            </a:extLst>
          </p:cNvPr>
          <p:cNvSpPr/>
          <p:nvPr/>
        </p:nvSpPr>
        <p:spPr>
          <a:xfrm>
            <a:off x="2514848" y="4793372"/>
            <a:ext cx="1671204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0046592-49C4-4F6D-B4CD-C64D9D058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4003387"/>
            <a:ext cx="1969078" cy="1760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0B8EC-F3DA-4801-A2EA-479925F4F58A}"/>
              </a:ext>
            </a:extLst>
          </p:cNvPr>
          <p:cNvSpPr txBox="1"/>
          <p:nvPr/>
        </p:nvSpPr>
        <p:spPr>
          <a:xfrm>
            <a:off x="611332" y="56595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7406D"/>
                </a:solidFill>
              </a:rPr>
              <a:t>Temperature Sensor</a:t>
            </a:r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A2928F9-D0FF-45DD-80FD-91E56EDF0632}"/>
              </a:ext>
            </a:extLst>
          </p:cNvPr>
          <p:cNvSpPr/>
          <p:nvPr/>
        </p:nvSpPr>
        <p:spPr>
          <a:xfrm>
            <a:off x="2514847" y="2039781"/>
            <a:ext cx="1437409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8B4A6-D6B5-49C8-886F-F8A03D0F6CDF}"/>
              </a:ext>
            </a:extLst>
          </p:cNvPr>
          <p:cNvSpPr txBox="1"/>
          <p:nvPr/>
        </p:nvSpPr>
        <p:spPr>
          <a:xfrm>
            <a:off x="1059606" y="27128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Door Hinge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092BE-7C7D-4476-B20B-7CBAB01CCBC1}"/>
              </a:ext>
            </a:extLst>
          </p:cNvPr>
          <p:cNvSpPr txBox="1"/>
          <p:nvPr/>
        </p:nvSpPr>
        <p:spPr>
          <a:xfrm>
            <a:off x="9902535" y="2724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Solenoid Lock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0B91459-BF51-48CB-B205-D9B74BF37755}"/>
              </a:ext>
            </a:extLst>
          </p:cNvPr>
          <p:cNvSpPr/>
          <p:nvPr/>
        </p:nvSpPr>
        <p:spPr>
          <a:xfrm flipH="1">
            <a:off x="8584869" y="1927212"/>
            <a:ext cx="1065067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842C96E-840D-4BE6-840C-F1A26E1CD67A}"/>
              </a:ext>
            </a:extLst>
          </p:cNvPr>
          <p:cNvSpPr/>
          <p:nvPr/>
        </p:nvSpPr>
        <p:spPr>
          <a:xfrm flipH="1">
            <a:off x="8316436" y="4888621"/>
            <a:ext cx="1359476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32933-73B2-4670-ACB6-837D63ECB3D9}"/>
              </a:ext>
            </a:extLst>
          </p:cNvPr>
          <p:cNvSpPr txBox="1"/>
          <p:nvPr/>
        </p:nvSpPr>
        <p:spPr>
          <a:xfrm>
            <a:off x="10067058" y="48542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7406D"/>
                </a:solidFill>
              </a:rPr>
              <a:t>Doorknob</a:t>
            </a:r>
            <a:endParaRPr lang="en-US">
              <a:solidFill>
                <a:srgbClr val="17406D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58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B767-311C-471C-9D5B-89E80917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9" y="53398"/>
            <a:ext cx="10543032" cy="1325563"/>
          </a:xfrm>
        </p:spPr>
        <p:txBody>
          <a:bodyPr/>
          <a:lstStyle/>
          <a:p>
            <a:r>
              <a:rPr lang="en-US"/>
              <a:t>Solenoid Subsystem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092BE-7C7D-4476-B20B-7CBAB01CCBC1}"/>
              </a:ext>
            </a:extLst>
          </p:cNvPr>
          <p:cNvSpPr txBox="1"/>
          <p:nvPr/>
        </p:nvSpPr>
        <p:spPr>
          <a:xfrm>
            <a:off x="1052290" y="32820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Solenoid Lock</a:t>
            </a:r>
          </a:p>
        </p:txBody>
      </p:sp>
      <p:pic>
        <p:nvPicPr>
          <p:cNvPr id="4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5D9523F-C68C-445F-AF23-966F8F37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78" y="1040774"/>
            <a:ext cx="4942935" cy="4776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351C7-3C55-4906-91DD-582CC9F94D57}"/>
              </a:ext>
            </a:extLst>
          </p:cNvPr>
          <p:cNvSpPr txBox="1"/>
          <p:nvPr/>
        </p:nvSpPr>
        <p:spPr>
          <a:xfrm>
            <a:off x="9217813" y="19572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Raspberry 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D9B2D-F7B1-4FBC-AD43-57E0A2462ECA}"/>
              </a:ext>
            </a:extLst>
          </p:cNvPr>
          <p:cNvSpPr txBox="1"/>
          <p:nvPr/>
        </p:nvSpPr>
        <p:spPr>
          <a:xfrm>
            <a:off x="1848927" y="42692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Relay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203BC-C075-47C5-92FF-6169D891E434}"/>
              </a:ext>
            </a:extLst>
          </p:cNvPr>
          <p:cNvSpPr txBox="1"/>
          <p:nvPr/>
        </p:nvSpPr>
        <p:spPr>
          <a:xfrm>
            <a:off x="9833264" y="5105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7406D"/>
                </a:solidFill>
              </a:rPr>
              <a:t>Power Supply</a:t>
            </a:r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B497BA6-55D4-4F07-B59E-4313C46A7D41}"/>
              </a:ext>
            </a:extLst>
          </p:cNvPr>
          <p:cNvSpPr/>
          <p:nvPr/>
        </p:nvSpPr>
        <p:spPr>
          <a:xfrm>
            <a:off x="3077688" y="3278031"/>
            <a:ext cx="1316182" cy="28575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58F45DB-3642-448C-ABC8-7637115ABB2B}"/>
              </a:ext>
            </a:extLst>
          </p:cNvPr>
          <p:cNvSpPr/>
          <p:nvPr/>
        </p:nvSpPr>
        <p:spPr>
          <a:xfrm>
            <a:off x="3112324" y="4308463"/>
            <a:ext cx="1004455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6AD6C64-A179-445E-8821-1A6B3D9883A1}"/>
              </a:ext>
            </a:extLst>
          </p:cNvPr>
          <p:cNvSpPr/>
          <p:nvPr/>
        </p:nvSpPr>
        <p:spPr>
          <a:xfrm flipH="1">
            <a:off x="9069779" y="5105099"/>
            <a:ext cx="718704" cy="28575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7E22AA5-B3E9-497A-9884-8E86B7136411}"/>
              </a:ext>
            </a:extLst>
          </p:cNvPr>
          <p:cNvSpPr/>
          <p:nvPr/>
        </p:nvSpPr>
        <p:spPr>
          <a:xfrm flipH="1">
            <a:off x="8212528" y="1996485"/>
            <a:ext cx="857250" cy="29440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7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FBDE938E1B0459335BF18D35CB484" ma:contentTypeVersion="11" ma:contentTypeDescription="Create a new document." ma:contentTypeScope="" ma:versionID="b1f72225f2376a2d4b642007a302b456">
  <xsd:schema xmlns:xsd="http://www.w3.org/2001/XMLSchema" xmlns:xs="http://www.w3.org/2001/XMLSchema" xmlns:p="http://schemas.microsoft.com/office/2006/metadata/properties" xmlns:ns2="39631665-2ac6-4b14-83d9-84f76f5a0db8" targetNamespace="http://schemas.microsoft.com/office/2006/metadata/properties" ma:root="true" ma:fieldsID="d7c1922c93d8a183403c99cd89336983" ns2:_="">
    <xsd:import namespace="39631665-2ac6-4b14-83d9-84f76f5a0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31665-2ac6-4b14-83d9-84f76f5a0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14B2E-D249-4144-9861-7422642E493C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E85CF40-CD17-4306-98F3-8ECC7709CD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05978-2B95-43ED-A611-4E86DDEDF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631665-2ac6-4b14-83d9-84f76f5a0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Automated Pizza Locker </vt:lpstr>
      <vt:lpstr>Locker </vt:lpstr>
      <vt:lpstr>Locker</vt:lpstr>
      <vt:lpstr>Locker Design</vt:lpstr>
      <vt:lpstr>Locker Design</vt:lpstr>
      <vt:lpstr>Locker Design</vt:lpstr>
      <vt:lpstr>Locker Design</vt:lpstr>
      <vt:lpstr>Locker Design</vt:lpstr>
      <vt:lpstr>Solenoid Subsystem</vt:lpstr>
      <vt:lpstr>Barcode Scanner Subsystem</vt:lpstr>
      <vt:lpstr> Micro-Controller Sensors/GUI </vt:lpstr>
      <vt:lpstr>Micro-Controller/GUI</vt:lpstr>
      <vt:lpstr>Software  Flow  Diagram</vt:lpstr>
      <vt:lpstr>Software  Flow  Diagram</vt:lpstr>
      <vt:lpstr>Software  Flow  Diagram A</vt:lpstr>
      <vt:lpstr>Software  Flow  Diagram B</vt:lpstr>
      <vt:lpstr>Software  Flow  Diagram C</vt:lpstr>
      <vt:lpstr>Software Design</vt:lpstr>
      <vt:lpstr>UI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</cp:revision>
  <dcterms:created xsi:type="dcterms:W3CDTF">2022-03-13T17:09:15Z</dcterms:created>
  <dcterms:modified xsi:type="dcterms:W3CDTF">2022-04-25T04:30:49Z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0x010100DD4FBDE938E1B0459335BF18D35CB484</vt:lpwstr>
  </property>
</Properties>
</file>